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03" r:id="rId4"/>
    <p:sldMasterId id="2147483804" r:id="rId5"/>
    <p:sldMasterId id="214748380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y="6858000" cx="12192000"/>
  <p:notesSz cx="6858000" cy="9144000"/>
  <p:embeddedFontLst>
    <p:embeddedFont>
      <p:font typeface="Inter"/>
      <p:regular r:id="rId20"/>
      <p:bold r:id="rId21"/>
      <p:italic r:id="rId22"/>
      <p:boldItalic r:id="rId23"/>
    </p:embeddedFont>
    <p:embeddedFont>
      <p:font typeface="Outfit ExtraLight"/>
      <p:regular r:id="rId24"/>
      <p:bold r:id="rId25"/>
    </p:embeddedFont>
    <p:embeddedFont>
      <p:font typeface="Outfit SemiBold"/>
      <p:regular r:id="rId26"/>
      <p:bold r:id="rId27"/>
    </p:embeddedFont>
    <p:embeddedFont>
      <p:font typeface="Montserrat SemiBold"/>
      <p:regular r:id="rId28"/>
      <p:bold r:id="rId29"/>
      <p:italic r:id="rId30"/>
      <p:boldItalic r:id="rId31"/>
    </p:embeddedFont>
    <p:embeddedFont>
      <p:font typeface="Inter Light"/>
      <p:regular r:id="rId32"/>
      <p:bold r:id="rId33"/>
      <p:italic r:id="rId34"/>
      <p:boldItalic r:id="rId35"/>
    </p:embeddedFont>
    <p:embeddedFont>
      <p:font typeface="Inter SemiBold"/>
      <p:regular r:id="rId36"/>
      <p:bold r:id="rId37"/>
      <p:italic r:id="rId38"/>
      <p:boldItalic r:id="rId39"/>
    </p:embeddedFont>
    <p:embeddedFont>
      <p:font typeface="Montserrat"/>
      <p:regular r:id="rId40"/>
      <p:bold r:id="rId41"/>
      <p:italic r:id="rId42"/>
      <p:boldItalic r:id="rId43"/>
    </p:embeddedFont>
    <p:embeddedFont>
      <p:font typeface="Outfit Light"/>
      <p:regular r:id="rId44"/>
      <p:bold r:id="rId45"/>
    </p:embeddedFont>
    <p:embeddedFont>
      <p:font typeface="Montserrat Medium"/>
      <p:regular r:id="rId46"/>
      <p:bold r:id="rId47"/>
      <p:italic r:id="rId48"/>
      <p:boldItalic r:id="rId49"/>
    </p:embeddedFont>
    <p:embeddedFont>
      <p:font typeface="Outfit"/>
      <p:regular r:id="rId50"/>
      <p:bold r:id="rId51"/>
    </p:embeddedFont>
    <p:embeddedFont>
      <p:font typeface="Didact Gothic"/>
      <p:regular r:id="rId52"/>
    </p:embeddedFont>
    <p:embeddedFont>
      <p:font typeface="Red Hat Display"/>
      <p:regular r:id="rId53"/>
      <p:bold r:id="rId54"/>
      <p:italic r:id="rId55"/>
      <p:boldItalic r:id="rId56"/>
    </p:embeddedFont>
    <p:embeddedFont>
      <p:font typeface="Outfit Medium"/>
      <p:regular r:id="rId57"/>
      <p:bold r:id="rId58"/>
    </p:embeddedFont>
    <p:embeddedFont>
      <p:font typeface="Zilla Slab"/>
      <p:regular r:id="rId59"/>
      <p:bold r:id="rId60"/>
      <p:italic r:id="rId61"/>
    </p:embeddedFont>
    <p:embeddedFont>
      <p:font typeface="Inter ExtraLight"/>
      <p:regular r:id="rId62"/>
      <p:bold r:id="rId63"/>
      <p:italic r:id="rId64"/>
      <p:boldItalic r:id="rId65"/>
    </p:embeddedFont>
    <p:embeddedFont>
      <p:font typeface="Inter Medium"/>
      <p:regular r:id="rId66"/>
      <p:bold r:id="rId67"/>
      <p:italic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regular.fntdata"/><Relationship Id="rId42" Type="http://schemas.openxmlformats.org/officeDocument/2006/relationships/font" Target="fonts/Montserrat-italic.fntdata"/><Relationship Id="rId41" Type="http://schemas.openxmlformats.org/officeDocument/2006/relationships/font" Target="fonts/Montserrat-bold.fntdata"/><Relationship Id="rId44" Type="http://schemas.openxmlformats.org/officeDocument/2006/relationships/font" Target="fonts/OutfitLight-regular.fntdata"/><Relationship Id="rId43" Type="http://schemas.openxmlformats.org/officeDocument/2006/relationships/font" Target="fonts/Montserrat-boldItalic.fntdata"/><Relationship Id="rId46" Type="http://schemas.openxmlformats.org/officeDocument/2006/relationships/font" Target="fonts/MontserratMedium-regular.fntdata"/><Relationship Id="rId45" Type="http://schemas.openxmlformats.org/officeDocument/2006/relationships/font" Target="fonts/OutfitLight-bold.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MontserratMedium-italic.fntdata"/><Relationship Id="rId47" Type="http://schemas.openxmlformats.org/officeDocument/2006/relationships/font" Target="fonts/MontserratMedium-bold.fntdata"/><Relationship Id="rId49" Type="http://schemas.openxmlformats.org/officeDocument/2006/relationships/font" Target="fonts/MontserratMedium-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MontserratSemiBold-boldItalic.fntdata"/><Relationship Id="rId30" Type="http://schemas.openxmlformats.org/officeDocument/2006/relationships/font" Target="fonts/MontserratSemiBold-italic.fntdata"/><Relationship Id="rId33" Type="http://schemas.openxmlformats.org/officeDocument/2006/relationships/font" Target="fonts/InterLight-bold.fntdata"/><Relationship Id="rId32" Type="http://schemas.openxmlformats.org/officeDocument/2006/relationships/font" Target="fonts/InterLight-regular.fntdata"/><Relationship Id="rId35" Type="http://schemas.openxmlformats.org/officeDocument/2006/relationships/font" Target="fonts/InterLight-boldItalic.fntdata"/><Relationship Id="rId34" Type="http://schemas.openxmlformats.org/officeDocument/2006/relationships/font" Target="fonts/InterLight-italic.fntdata"/><Relationship Id="rId37" Type="http://schemas.openxmlformats.org/officeDocument/2006/relationships/font" Target="fonts/InterSemiBold-bold.fntdata"/><Relationship Id="rId36" Type="http://schemas.openxmlformats.org/officeDocument/2006/relationships/font" Target="fonts/InterSemiBold-regular.fntdata"/><Relationship Id="rId39" Type="http://schemas.openxmlformats.org/officeDocument/2006/relationships/font" Target="fonts/InterSemiBold-boldItalic.fntdata"/><Relationship Id="rId38" Type="http://schemas.openxmlformats.org/officeDocument/2006/relationships/font" Target="fonts/InterSemiBold-italic.fntdata"/><Relationship Id="rId62" Type="http://schemas.openxmlformats.org/officeDocument/2006/relationships/font" Target="fonts/InterExtraLight-regular.fntdata"/><Relationship Id="rId61" Type="http://schemas.openxmlformats.org/officeDocument/2006/relationships/font" Target="fonts/ZillaSlab-italic.fntdata"/><Relationship Id="rId20" Type="http://schemas.openxmlformats.org/officeDocument/2006/relationships/font" Target="fonts/Inter-regular.fntdata"/><Relationship Id="rId64" Type="http://schemas.openxmlformats.org/officeDocument/2006/relationships/font" Target="fonts/InterExtraLight-italic.fntdata"/><Relationship Id="rId63" Type="http://schemas.openxmlformats.org/officeDocument/2006/relationships/font" Target="fonts/InterExtraLight-bold.fntdata"/><Relationship Id="rId22" Type="http://schemas.openxmlformats.org/officeDocument/2006/relationships/font" Target="fonts/Inter-italic.fntdata"/><Relationship Id="rId66" Type="http://schemas.openxmlformats.org/officeDocument/2006/relationships/font" Target="fonts/InterMedium-regular.fntdata"/><Relationship Id="rId21" Type="http://schemas.openxmlformats.org/officeDocument/2006/relationships/font" Target="fonts/Inter-bold.fntdata"/><Relationship Id="rId65" Type="http://schemas.openxmlformats.org/officeDocument/2006/relationships/font" Target="fonts/InterExtraLight-boldItalic.fntdata"/><Relationship Id="rId24" Type="http://schemas.openxmlformats.org/officeDocument/2006/relationships/font" Target="fonts/OutfitExtraLight-regular.fntdata"/><Relationship Id="rId68" Type="http://schemas.openxmlformats.org/officeDocument/2006/relationships/font" Target="fonts/InterMedium-italic.fntdata"/><Relationship Id="rId23" Type="http://schemas.openxmlformats.org/officeDocument/2006/relationships/font" Target="fonts/Inter-boldItalic.fntdata"/><Relationship Id="rId67" Type="http://schemas.openxmlformats.org/officeDocument/2006/relationships/font" Target="fonts/InterMedium-bold.fntdata"/><Relationship Id="rId60" Type="http://schemas.openxmlformats.org/officeDocument/2006/relationships/font" Target="fonts/ZillaSlab-bold.fntdata"/><Relationship Id="rId26" Type="http://schemas.openxmlformats.org/officeDocument/2006/relationships/font" Target="fonts/OutfitSemiBold-regular.fntdata"/><Relationship Id="rId25" Type="http://schemas.openxmlformats.org/officeDocument/2006/relationships/font" Target="fonts/OutfitExtraLight-bold.fntdata"/><Relationship Id="rId69" Type="http://schemas.openxmlformats.org/officeDocument/2006/relationships/font" Target="fonts/InterMedium-boldItalic.fntdata"/><Relationship Id="rId28" Type="http://schemas.openxmlformats.org/officeDocument/2006/relationships/font" Target="fonts/MontserratSemiBold-regular.fntdata"/><Relationship Id="rId27" Type="http://schemas.openxmlformats.org/officeDocument/2006/relationships/font" Target="fonts/OutfitSemiBold-bold.fntdata"/><Relationship Id="rId29" Type="http://schemas.openxmlformats.org/officeDocument/2006/relationships/font" Target="fonts/MontserratSemiBold-bold.fntdata"/><Relationship Id="rId51" Type="http://schemas.openxmlformats.org/officeDocument/2006/relationships/font" Target="fonts/Outfit-bold.fntdata"/><Relationship Id="rId50" Type="http://schemas.openxmlformats.org/officeDocument/2006/relationships/font" Target="fonts/Outfit-regular.fntdata"/><Relationship Id="rId53" Type="http://schemas.openxmlformats.org/officeDocument/2006/relationships/font" Target="fonts/RedHatDisplay-regular.fntdata"/><Relationship Id="rId52" Type="http://schemas.openxmlformats.org/officeDocument/2006/relationships/font" Target="fonts/DidactGothic-regular.fntdata"/><Relationship Id="rId11" Type="http://schemas.openxmlformats.org/officeDocument/2006/relationships/slide" Target="slides/slide4.xml"/><Relationship Id="rId55" Type="http://schemas.openxmlformats.org/officeDocument/2006/relationships/font" Target="fonts/RedHatDisplay-italic.fntdata"/><Relationship Id="rId10" Type="http://schemas.openxmlformats.org/officeDocument/2006/relationships/slide" Target="slides/slide3.xml"/><Relationship Id="rId54" Type="http://schemas.openxmlformats.org/officeDocument/2006/relationships/font" Target="fonts/RedHatDisplay-bold.fntdata"/><Relationship Id="rId13" Type="http://schemas.openxmlformats.org/officeDocument/2006/relationships/slide" Target="slides/slide6.xml"/><Relationship Id="rId57" Type="http://schemas.openxmlformats.org/officeDocument/2006/relationships/font" Target="fonts/OutfitMedium-regular.fntdata"/><Relationship Id="rId12" Type="http://schemas.openxmlformats.org/officeDocument/2006/relationships/slide" Target="slides/slide5.xml"/><Relationship Id="rId56" Type="http://schemas.openxmlformats.org/officeDocument/2006/relationships/font" Target="fonts/RedHatDisplay-boldItalic.fntdata"/><Relationship Id="rId15" Type="http://schemas.openxmlformats.org/officeDocument/2006/relationships/slide" Target="slides/slide8.xml"/><Relationship Id="rId59" Type="http://schemas.openxmlformats.org/officeDocument/2006/relationships/font" Target="fonts/ZillaSlab-regular.fntdata"/><Relationship Id="rId14" Type="http://schemas.openxmlformats.org/officeDocument/2006/relationships/slide" Target="slides/slide7.xml"/><Relationship Id="rId58" Type="http://schemas.openxmlformats.org/officeDocument/2006/relationships/font" Target="fonts/OutfitMedium-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6" name="Shape 1306"/>
        <p:cNvGrpSpPr/>
        <p:nvPr/>
      </p:nvGrpSpPr>
      <p:grpSpPr>
        <a:xfrm>
          <a:off x="0" y="0"/>
          <a:ext cx="0" cy="0"/>
          <a:chOff x="0" y="0"/>
          <a:chExt cx="0" cy="0"/>
        </a:xfrm>
      </p:grpSpPr>
      <p:sp>
        <p:nvSpPr>
          <p:cNvPr id="1307" name="Google Shape;1307;g3dc3d9deb98_0_48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1050">
                <a:solidFill>
                  <a:srgbClr val="323539"/>
                </a:solidFill>
              </a:rPr>
              <a:t>Opening/Positioning:</a:t>
            </a:r>
            <a:endParaRPr b="1" sz="1050">
              <a:solidFill>
                <a:srgbClr val="323539"/>
              </a:solidFill>
            </a:endParaRPr>
          </a:p>
          <a:p>
            <a:pPr indent="-295275" lvl="0" marL="457200" rtl="0" algn="l">
              <a:lnSpc>
                <a:spcPct val="115000"/>
              </a:lnSpc>
              <a:spcBef>
                <a:spcPts val="0"/>
              </a:spcBef>
              <a:spcAft>
                <a:spcPts val="0"/>
              </a:spcAft>
              <a:buClr>
                <a:srgbClr val="323539"/>
              </a:buClr>
              <a:buSzPts val="1050"/>
              <a:buChar char="●"/>
            </a:pPr>
            <a:r>
              <a:rPr lang="en-US" sz="1050">
                <a:solidFill>
                  <a:srgbClr val="323539"/>
                </a:solidFill>
              </a:rPr>
              <a:t>"We empower accountants to automate themselves and own their future"</a:t>
            </a:r>
            <a:endParaRPr sz="1050">
              <a:solidFill>
                <a:srgbClr val="323539"/>
              </a:solidFill>
            </a:endParaRPr>
          </a:p>
          <a:p>
            <a:pPr indent="-295275" lvl="0" marL="457200" rtl="0" algn="l">
              <a:lnSpc>
                <a:spcPct val="115000"/>
              </a:lnSpc>
              <a:spcBef>
                <a:spcPts val="0"/>
              </a:spcBef>
              <a:spcAft>
                <a:spcPts val="0"/>
              </a:spcAft>
              <a:buClr>
                <a:srgbClr val="323539"/>
              </a:buClr>
              <a:buSzPts val="1050"/>
              <a:buChar char="●"/>
            </a:pPr>
            <a:r>
              <a:rPr lang="en-US" sz="1050">
                <a:solidFill>
                  <a:srgbClr val="323539"/>
                </a:solidFill>
              </a:rPr>
              <a:t>Emphasize lived experience: "I've done this, I've lived this, I've breathed this, and I now want to help you do this because I've sat in your shoes"</a:t>
            </a:r>
            <a:endParaRPr sz="1050">
              <a:solidFill>
                <a:srgbClr val="323539"/>
              </a:solidFill>
            </a:endParaRPr>
          </a:p>
          <a:p>
            <a:pPr indent="-295275" lvl="0" marL="457200" rtl="0" algn="l">
              <a:lnSpc>
                <a:spcPct val="115000"/>
              </a:lnSpc>
              <a:spcBef>
                <a:spcPts val="0"/>
              </a:spcBef>
              <a:spcAft>
                <a:spcPts val="0"/>
              </a:spcAft>
              <a:buClr>
                <a:srgbClr val="323539"/>
              </a:buClr>
              <a:buSzPts val="1050"/>
              <a:buChar char="●"/>
            </a:pPr>
            <a:r>
              <a:rPr lang="en-US" sz="1050">
                <a:solidFill>
                  <a:srgbClr val="323539"/>
                </a:solidFill>
              </a:rPr>
              <a:t>Differentiation: "We understand how to unpick the process and understand the reality, not just focus on technology and outcomes"</a:t>
            </a:r>
            <a:endParaRPr sz="1050">
              <a:solidFill>
                <a:srgbClr val="323539"/>
              </a:solidFill>
            </a:endParaRPr>
          </a:p>
          <a:p>
            <a:pPr indent="0" lvl="0" marL="0" rtl="0" algn="l">
              <a:lnSpc>
                <a:spcPct val="115000"/>
              </a:lnSpc>
              <a:spcBef>
                <a:spcPts val="0"/>
              </a:spcBef>
              <a:spcAft>
                <a:spcPts val="0"/>
              </a:spcAft>
              <a:buClr>
                <a:schemeClr val="dk1"/>
              </a:buClr>
              <a:buSzPts val="1100"/>
              <a:buFont typeface="Arial"/>
              <a:buNone/>
            </a:pPr>
            <a:r>
              <a:t/>
            </a:r>
            <a:endParaRPr sz="1050">
              <a:solidFill>
                <a:srgbClr val="323539"/>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1308" name="Google Shape;1308;g3dc3d9deb98_0_4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7" name="Shape 1437"/>
        <p:cNvGrpSpPr/>
        <p:nvPr/>
      </p:nvGrpSpPr>
      <p:grpSpPr>
        <a:xfrm>
          <a:off x="0" y="0"/>
          <a:ext cx="0" cy="0"/>
          <a:chOff x="0" y="0"/>
          <a:chExt cx="0" cy="0"/>
        </a:xfrm>
      </p:grpSpPr>
      <p:sp>
        <p:nvSpPr>
          <p:cNvPr id="1438" name="Google Shape;1438;g3dc43b1ff24_0_10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9" name="Google Shape;1439;g3dc43b1ff24_0_10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chemeClr val="dk1"/>
                </a:solidFill>
              </a:rPr>
              <a:t>How we can help (Agents interact across ATP):</a:t>
            </a:r>
            <a:r>
              <a:rPr i="1" lang="en-US">
                <a:solidFill>
                  <a:schemeClr val="dk1"/>
                </a:solidFill>
              </a:rPr>
              <a:t> </a:t>
            </a:r>
            <a:endParaRPr i="1">
              <a:solidFill>
                <a:schemeClr val="dk1"/>
              </a:solidFill>
            </a:endParaRPr>
          </a:p>
          <a:p>
            <a:pPr indent="0" lvl="0" marL="0" rtl="0" algn="l">
              <a:spcBef>
                <a:spcPts val="0"/>
              </a:spcBef>
              <a:spcAft>
                <a:spcPts val="0"/>
              </a:spcAft>
              <a:buNone/>
            </a:pPr>
            <a:br>
              <a:rPr lang="en-US">
                <a:solidFill>
                  <a:schemeClr val="dk1"/>
                </a:solidFill>
              </a:rPr>
            </a:br>
            <a:r>
              <a:rPr lang="en-US">
                <a:solidFill>
                  <a:schemeClr val="dk1"/>
                </a:solidFill>
              </a:rPr>
              <a:t>Here is an overview of the FloQast Platform, built and designed for enterprise scale and performance. Customers can choose which part of the platform they’d like to start with – from gaining visibility into global operations to further automating account reconciliations. Many of our clients also use our Compliance module given its connectivity to the close and ability to manage your full internal control environment. Our vision for the platform is to layer on what we call AI Intelligence – with years of close and compliance data, teams will be able to ask questions and get actionable results into what matters most to them.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At the core, we have our AI Agents, capable of interacting and automating work across both close and compliance. The combination of agents working across a robust platform is what makes our AI technology unique.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The coolest part about our Agents is that you can customize them to fit your business. My favorite example is from one of our customers – a large global investment firm who does fund accounting. They weren’t sure where exactly to start with Agents. So, we turned to their existing documentation, their close checklist. We realized most of accounting work is often “death by a thousand paper cuts” meaning, we keep chipping away at it until we’re finally done. We actually saw this as an advantage because this type of work is exactly what was documented on their checklist.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Using the </a:t>
            </a:r>
            <a:r>
              <a:rPr b="1" lang="en-US">
                <a:solidFill>
                  <a:schemeClr val="dk1"/>
                </a:solidFill>
              </a:rPr>
              <a:t>checklist as a roadmap to automation</a:t>
            </a:r>
            <a:r>
              <a:rPr lang="en-US">
                <a:solidFill>
                  <a:schemeClr val="dk1"/>
                </a:solidFill>
              </a:rPr>
              <a:t>, we were able to hone in on their management fee allocation process, a process that was taking them days to finish. Today, an agent kicks off the task, standardizes the data, performs a variety of calculations, creates and posts the JE and validates the internal control against this process was operating effectively. This is a great example of how a customized AI Agent can help you.</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4" name="Shape 1444"/>
        <p:cNvGrpSpPr/>
        <p:nvPr/>
      </p:nvGrpSpPr>
      <p:grpSpPr>
        <a:xfrm>
          <a:off x="0" y="0"/>
          <a:ext cx="0" cy="0"/>
          <a:chOff x="0" y="0"/>
          <a:chExt cx="0" cy="0"/>
        </a:xfrm>
      </p:grpSpPr>
      <p:sp>
        <p:nvSpPr>
          <p:cNvPr id="1445" name="Google Shape;1445;g3e2f246ad31_0_1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6" name="Google Shape;1446;g3e2f246ad31_0_1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Who helps you succeed:</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US"/>
              <a:t>We’ve also taken this a step further. In order to make sure teams were comfortable using Agents, what better way than to make it so easy that accountants can build &amp; train agents themselves? This is exactly what the team at Tropic did over the course of a few hours – and they saw immediate value within their close. </a:t>
            </a:r>
            <a:br>
              <a:rPr lang="en-US"/>
            </a:br>
            <a:br>
              <a:rPr lang="en-US"/>
            </a:br>
            <a:r>
              <a:rPr lang="en-US"/>
              <a:t>Our Agents live in the Transform product – this is where you go to design, test and deploy Agents of your choice.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Our #1 goal is to make sure you’re successful with AI. We focus on adoption by providing you with options: </a:t>
            </a:r>
            <a:endParaRPr/>
          </a:p>
          <a:p>
            <a:pPr indent="-298450" lvl="0" marL="457200" rtl="0" algn="l">
              <a:spcBef>
                <a:spcPts val="0"/>
              </a:spcBef>
              <a:spcAft>
                <a:spcPts val="0"/>
              </a:spcAft>
              <a:buSzPts val="1100"/>
              <a:buAutoNum type="arabicPeriod"/>
            </a:pPr>
            <a:r>
              <a:rPr lang="en-US"/>
              <a:t>FQ Dedicated Expert: FloQast sends a Forward Deployed Accountant, an AI Agent expert, on-site for 2 weeks. They will build agents with you &amp; certify team members.</a:t>
            </a:r>
            <a:endParaRPr/>
          </a:p>
          <a:p>
            <a:pPr indent="-298450" lvl="0" marL="457200" rtl="0" algn="l">
              <a:spcBef>
                <a:spcPts val="0"/>
              </a:spcBef>
              <a:spcAft>
                <a:spcPts val="0"/>
              </a:spcAft>
              <a:buSzPts val="1100"/>
              <a:buAutoNum type="arabicPeriod"/>
            </a:pPr>
            <a:r>
              <a:rPr lang="en-US"/>
              <a:t>Partners: Use our partner network, who are trained on our platform. Go big with EY for a broader transformational project or use a regional partner for an ongoing engagement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solidFill>
                  <a:schemeClr val="dk1"/>
                </a:solidFill>
              </a:rPr>
              <a:t>We will also assign </a:t>
            </a:r>
            <a:r>
              <a:rPr b="1" lang="en-US">
                <a:solidFill>
                  <a:schemeClr val="dk1"/>
                </a:solidFill>
              </a:rPr>
              <a:t>Accounting Success Managers</a:t>
            </a:r>
            <a:r>
              <a:rPr lang="en-US">
                <a:solidFill>
                  <a:schemeClr val="dk1"/>
                </a:solidFill>
              </a:rPr>
              <a:t> to ensure your team is comfortable with the FloQast platform </a:t>
            </a:r>
            <a:r>
              <a:rPr i="1" lang="en-US">
                <a:solidFill>
                  <a:schemeClr val="dk1"/>
                </a:solidFill>
              </a:rPr>
              <a:t>and </a:t>
            </a:r>
            <a:r>
              <a:rPr lang="en-US">
                <a:solidFill>
                  <a:schemeClr val="dk1"/>
                </a:solidFill>
              </a:rPr>
              <a:t>we’ve invested in the team of </a:t>
            </a:r>
            <a:r>
              <a:rPr b="1" lang="en-US">
                <a:solidFill>
                  <a:schemeClr val="dk1"/>
                </a:solidFill>
              </a:rPr>
              <a:t>Forward Deployed Accountants</a:t>
            </a:r>
            <a:r>
              <a:rPr lang="en-US">
                <a:solidFill>
                  <a:schemeClr val="dk1"/>
                </a:solidFill>
              </a:rPr>
              <a:t> to ensure AI Agents are built and adopted well.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US"/>
              <a:t>One of the best success stories has to be from Hubspot. Their CFO did it right. He asked the team who wanted to be involved in building Agents with FloQast and approx. 20 people raised their hands. Folks who were excited about the technology. Our team of FDAs went on site and put them through training. Day 1 was learning the platform and getting up to speed. Day 2 was spent building agents together. And a wise decision by the CFO to include the team – they were involved in buying decisions, got trained up and were pivotal in getting agents deployed and adopted.</a:t>
            </a:r>
            <a:endParaRPr i="1"/>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g3dc43b1ff24_0_16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4" name="Google Shape;1454;g3dc43b1ff24_0_1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chemeClr val="dk1"/>
                </a:solidFill>
              </a:rPr>
              <a:t>How we can help (Agents interact across ATP):</a:t>
            </a:r>
            <a:r>
              <a:rPr i="1" lang="en-US">
                <a:solidFill>
                  <a:schemeClr val="dk1"/>
                </a:solidFill>
              </a:rPr>
              <a:t> </a:t>
            </a:r>
            <a:endParaRPr i="1">
              <a:solidFill>
                <a:schemeClr val="dk1"/>
              </a:solidFill>
            </a:endParaRPr>
          </a:p>
          <a:p>
            <a:pPr indent="0" lvl="0" marL="0" rtl="0" algn="l">
              <a:spcBef>
                <a:spcPts val="0"/>
              </a:spcBef>
              <a:spcAft>
                <a:spcPts val="0"/>
              </a:spcAft>
              <a:buNone/>
            </a:pPr>
            <a:br>
              <a:rPr lang="en-US">
                <a:solidFill>
                  <a:schemeClr val="dk1"/>
                </a:solidFill>
              </a:rPr>
            </a:br>
            <a:r>
              <a:rPr lang="en-US">
                <a:solidFill>
                  <a:schemeClr val="dk1"/>
                </a:solidFill>
              </a:rPr>
              <a:t>Here is an overview of the FloQast Platform, built and designed for enterprise scale and performance. Customers can choose which part of the platform they’d like to start with – from gaining visibility into global operations to further automating account reconciliations. Many of our clients also use our Compliance module given its connectivity to the close and ability to manage your full internal control environment. Our vision for the platform is to layer on what we call AI Intelligence – with years of close and compliance data, teams will be able to ask questions and get actionable results into what matters most to them.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At the core, we have our AI Agents, capable of interacting and automating work across both close and compliance. The combination of agents working across a robust platform is what makes our AI technology unique.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The coolest part about our Agents is that you can customize them to fit your business. My favorite example is from one of our customers – a large global investment firm who does fund accounting. They weren’t sure where exactly to start with Agents. So, we turned to their existing documentation, their close checklist. We realized most of accounting work is often “death by a thousand paper cuts” meaning, we keep chipping away at it until we’re finally done. We actually saw this as an advantage because this type of work is exactly what was documented on their checklist.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Using the </a:t>
            </a:r>
            <a:r>
              <a:rPr b="1" lang="en-US">
                <a:solidFill>
                  <a:schemeClr val="dk1"/>
                </a:solidFill>
              </a:rPr>
              <a:t>checklist as a roadmap to automation</a:t>
            </a:r>
            <a:r>
              <a:rPr lang="en-US">
                <a:solidFill>
                  <a:schemeClr val="dk1"/>
                </a:solidFill>
              </a:rPr>
              <a:t>, we were able to hone in on their management fee allocation process, a process that was taking them days to finish. Today, an agent kicks off the task, standardizes the data, performs a variety of calculations, creates and posts the JE and validates the internal control against this process was operating effectively. This is a great example of how a customized AI Agent can help you.</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g3dc3d9deb98_0_2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5" name="Google Shape;1315;g3dc3d9deb98_0_2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g3e2f246ad31_0_10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g3e2f246ad31_0_10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g3e2f246ad31_0_1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g3e2f246ad31_0_11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g3e2f246ad3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38" name="Google Shape;1338;g3e2f246ad3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4" name="Shape 1354"/>
        <p:cNvGrpSpPr/>
        <p:nvPr/>
      </p:nvGrpSpPr>
      <p:grpSpPr>
        <a:xfrm>
          <a:off x="0" y="0"/>
          <a:ext cx="0" cy="0"/>
          <a:chOff x="0" y="0"/>
          <a:chExt cx="0" cy="0"/>
        </a:xfrm>
      </p:grpSpPr>
      <p:sp>
        <p:nvSpPr>
          <p:cNvPr id="1355" name="Google Shape;1355;g3e2f246ad31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6" name="Google Shape;1356;g3e2f246ad31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a:solidFill>
                  <a:schemeClr val="dk1"/>
                </a:solidFill>
              </a:rPr>
              <a:t>Who we are / Why we do it</a:t>
            </a:r>
            <a:r>
              <a:rPr lang="en-US">
                <a:solidFill>
                  <a:schemeClr val="dk1"/>
                </a:solidFill>
              </a:rPr>
              <a:t> – For over a dozen years, we’ve supported customers in their close and compliance journeys – the biggest difference they’ve shared in comparison to other solutions? It’s clear FloQast was built by accountants, for accountants. It’s not just a tagline for us, it’s how we operate.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With global operations and a growing enterprise footprint, we’ll continue to innovate in FY26 investing ~35% of revenue into R&amp;D, exceeding the average SaaS investment of 20-25%. In a world with countless AI vendors, most of whom were created by engineers or technologists, the combination of our accounting expertise, commitment to education and dedication to product is what sets us apart. </a:t>
            </a:r>
            <a:endParaRPr b="1">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4" name="Shape 1384"/>
        <p:cNvGrpSpPr/>
        <p:nvPr/>
      </p:nvGrpSpPr>
      <p:grpSpPr>
        <a:xfrm>
          <a:off x="0" y="0"/>
          <a:ext cx="0" cy="0"/>
          <a:chOff x="0" y="0"/>
          <a:chExt cx="0" cy="0"/>
        </a:xfrm>
      </p:grpSpPr>
      <p:sp>
        <p:nvSpPr>
          <p:cNvPr id="1385" name="Google Shape;1385;g3e2f246ad31_0_5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6" name="Google Shape;1386;g3e2f246ad31_0_5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WHY</a:t>
            </a:r>
            <a:br>
              <a:rPr b="1" lang="en-US">
                <a:solidFill>
                  <a:schemeClr val="dk1"/>
                </a:solidFill>
              </a:rPr>
            </a:br>
            <a:r>
              <a:rPr lang="en-US">
                <a:solidFill>
                  <a:schemeClr val="dk1"/>
                </a:solidFill>
              </a:rPr>
              <a:t> Accounting work rarely comes in one big task.</a:t>
            </a:r>
            <a:r>
              <a:rPr b="1" lang="en-US">
                <a:solidFill>
                  <a:schemeClr val="dk1"/>
                </a:solidFill>
              </a:rPr>
              <a:t> </a:t>
            </a:r>
            <a:r>
              <a:rPr lang="en-US">
                <a:solidFill>
                  <a:schemeClr val="dk1"/>
                </a:solidFill>
              </a:rPr>
              <a:t>And that’s exactly where AI Agents can make the biggest impact.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HOW</a:t>
            </a:r>
            <a:br>
              <a:rPr b="1" lang="en-US">
                <a:solidFill>
                  <a:schemeClr val="dk1"/>
                </a:solidFill>
              </a:rPr>
            </a:br>
            <a:r>
              <a:rPr lang="en-US">
                <a:solidFill>
                  <a:schemeClr val="dk1"/>
                </a:solidFill>
              </a:rPr>
              <a:t> Our agents operate </a:t>
            </a:r>
            <a:r>
              <a:rPr b="1" lang="en-US">
                <a:solidFill>
                  <a:schemeClr val="dk1"/>
                </a:solidFill>
              </a:rPr>
              <a:t>across the entire FloQast platform</a:t>
            </a:r>
            <a:r>
              <a:rPr lang="en-US">
                <a:solidFill>
                  <a:schemeClr val="dk1"/>
                </a:solidFill>
              </a:rPr>
              <a:t> — close, reconciliations, and compliance.</a:t>
            </a:r>
            <a:br>
              <a:rPr lang="en-US">
                <a:solidFill>
                  <a:schemeClr val="dk1"/>
                </a:solidFill>
              </a:rPr>
            </a:br>
            <a:r>
              <a:rPr lang="en-US">
                <a:solidFill>
                  <a:schemeClr val="dk1"/>
                </a:solidFill>
              </a:rPr>
              <a:t> They leverage existing documentation, checklists, and institutional knowledge rather than forcing teams to start from scratch.</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WHAT</a:t>
            </a:r>
            <a:br>
              <a:rPr b="1" lang="en-US">
                <a:solidFill>
                  <a:schemeClr val="dk1"/>
                </a:solidFill>
              </a:rPr>
            </a:br>
            <a:r>
              <a:rPr lang="en-US">
                <a:solidFill>
                  <a:schemeClr val="dk1"/>
                </a:solidFill>
              </a:rPr>
              <a:t> One example: a large global investment firm doing fund accounting.</a:t>
            </a:r>
            <a:br>
              <a:rPr lang="en-US">
                <a:solidFill>
                  <a:schemeClr val="dk1"/>
                </a:solidFill>
              </a:rPr>
            </a:br>
            <a:r>
              <a:rPr lang="en-US">
                <a:solidFill>
                  <a:schemeClr val="dk1"/>
                </a:solidFill>
              </a:rPr>
              <a:t> Their management fee allocation process used to take days.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Today:</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a:solidFill>
                  <a:schemeClr val="dk1"/>
                </a:solidFill>
              </a:rPr>
              <a:t>an agent kicks off the task</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standardizes the data</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performs the calculations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creates and posts the journal entry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and validates that the related internal controls operated effectively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That’s the power of a customized AI Agent working across a unified platform.</a:t>
            </a:r>
            <a:endParaRPr>
              <a:solidFill>
                <a:schemeClr val="dk1"/>
              </a:solidFill>
            </a:endParaRPr>
          </a:p>
          <a:p>
            <a:pPr indent="0" lvl="0" marL="0" rtl="0" algn="l">
              <a:spcBef>
                <a:spcPts val="120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7" name="Shape 1407"/>
        <p:cNvGrpSpPr/>
        <p:nvPr/>
      </p:nvGrpSpPr>
      <p:grpSpPr>
        <a:xfrm>
          <a:off x="0" y="0"/>
          <a:ext cx="0" cy="0"/>
          <a:chOff x="0" y="0"/>
          <a:chExt cx="0" cy="0"/>
        </a:xfrm>
      </p:grpSpPr>
      <p:sp>
        <p:nvSpPr>
          <p:cNvPr id="1408" name="Google Shape;1408;g3e37a9f10aa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9" name="Google Shape;1409;g3e37a9f10aa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Red Hat Display"/>
              <a:ea typeface="Red Hat Display"/>
              <a:cs typeface="Red Hat Display"/>
              <a:sym typeface="Red Hat Display"/>
            </a:endParaRPr>
          </a:p>
        </p:txBody>
      </p:sp>
      <p:sp>
        <p:nvSpPr>
          <p:cNvPr id="1410" name="Google Shape;1410;g3e37a9f10aa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0" name="Shape 1430"/>
        <p:cNvGrpSpPr/>
        <p:nvPr/>
      </p:nvGrpSpPr>
      <p:grpSpPr>
        <a:xfrm>
          <a:off x="0" y="0"/>
          <a:ext cx="0" cy="0"/>
          <a:chOff x="0" y="0"/>
          <a:chExt cx="0" cy="0"/>
        </a:xfrm>
      </p:grpSpPr>
      <p:sp>
        <p:nvSpPr>
          <p:cNvPr id="1431" name="Google Shape;1431;g3e2f246ad31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2" name="Google Shape;1432;g3e2f246ad31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chemeClr val="dk1"/>
                </a:solidFill>
              </a:rPr>
              <a:t>How we can help (Agents interact across ATP):</a:t>
            </a:r>
            <a:r>
              <a:rPr i="1" lang="en-US">
                <a:solidFill>
                  <a:schemeClr val="dk1"/>
                </a:solidFill>
              </a:rPr>
              <a:t> </a:t>
            </a:r>
            <a:endParaRPr i="1">
              <a:solidFill>
                <a:schemeClr val="dk1"/>
              </a:solidFill>
            </a:endParaRPr>
          </a:p>
          <a:p>
            <a:pPr indent="0" lvl="0" marL="0" rtl="0" algn="l">
              <a:spcBef>
                <a:spcPts val="0"/>
              </a:spcBef>
              <a:spcAft>
                <a:spcPts val="0"/>
              </a:spcAft>
              <a:buNone/>
            </a:pPr>
            <a:br>
              <a:rPr lang="en-US">
                <a:solidFill>
                  <a:schemeClr val="dk1"/>
                </a:solidFill>
              </a:rPr>
            </a:br>
            <a:r>
              <a:rPr lang="en-US">
                <a:solidFill>
                  <a:schemeClr val="dk1"/>
                </a:solidFill>
              </a:rPr>
              <a:t>Here is an overview of the FloQast Platform, built and designed for enterprise scale and performance. Customers can choose which part of the platform they’d like to start with – from gaining visibility into global operations to further automating account reconciliations. Many of our clients also use our Compliance module given its connectivity to the close and ability to manage your full internal control environment. Our vision for the platform is to layer on what we call AI Intelligence – with years of close and compliance data, teams will be able to ask questions and get actionable results into what matters most to them.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At the core, we have our AI Agents, capable of interacting and automating work across both close and compliance. The combination of agents working across a robust platform is what makes our AI technology unique.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The coolest part about our Agents is that you can customize them to fit your business. My favorite example is from one of our customers – a large global investment firm who does fund accounting. They weren’t sure where exactly to start with Agents. So, we turned to their existing documentation, their close checklist. We realized most of accounting work is often “death by a thousand paper cuts” meaning, we keep chipping away at it until we’re finally done. We actually saw this as an advantage because this type of work is exactly what was documented on their checklist.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Using the </a:t>
            </a:r>
            <a:r>
              <a:rPr b="1" lang="en-US">
                <a:solidFill>
                  <a:schemeClr val="dk1"/>
                </a:solidFill>
              </a:rPr>
              <a:t>checklist as a roadmap to automation</a:t>
            </a:r>
            <a:r>
              <a:rPr lang="en-US">
                <a:solidFill>
                  <a:schemeClr val="dk1"/>
                </a:solidFill>
              </a:rPr>
              <a:t>, we were able to hone in on their management fee allocation process, a process that was taking them days to finish. Today, an agent kicks off the task, standardizes the data, performs a variety of calculations, creates and posts the JE and validates the internal control against this process was operating effectively. This is a great example of how a customized AI Agent can help you.</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5.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5.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 Id="rId3" Type="http://schemas.openxmlformats.org/officeDocument/2006/relationships/image" Target="../media/image5.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6.png"/><Relationship Id="rId3"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20.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jp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 Subhead Slide_Orange">
  <p:cSld name="Chapter + Subhead Slide_Orange">
    <p:bg>
      <p:bgPr>
        <a:solidFill>
          <a:schemeClr val="lt2"/>
        </a:solidFill>
      </p:bgPr>
    </p:bg>
    <p:spTree>
      <p:nvGrpSpPr>
        <p:cNvPr id="849" name="Shape 849"/>
        <p:cNvGrpSpPr/>
        <p:nvPr/>
      </p:nvGrpSpPr>
      <p:grpSpPr>
        <a:xfrm>
          <a:off x="0" y="0"/>
          <a:ext cx="0" cy="0"/>
          <a:chOff x="0" y="0"/>
          <a:chExt cx="0" cy="0"/>
        </a:xfrm>
      </p:grpSpPr>
      <p:sp>
        <p:nvSpPr>
          <p:cNvPr id="850" name="Google Shape;850;p103"/>
          <p:cNvSpPr txBox="1"/>
          <p:nvPr>
            <p:ph idx="1" type="body"/>
          </p:nvPr>
        </p:nvSpPr>
        <p:spPr>
          <a:xfrm>
            <a:off x="396081" y="1591768"/>
            <a:ext cx="9700500" cy="3662400"/>
          </a:xfrm>
          <a:prstGeom prst="rect">
            <a:avLst/>
          </a:prstGeom>
          <a:noFill/>
          <a:ln>
            <a:noFill/>
          </a:ln>
        </p:spPr>
        <p:txBody>
          <a:bodyPr anchorCtr="0" anchor="b" bIns="0" lIns="0" spcFirstLastPara="1" rIns="0" wrap="square" tIns="0">
            <a:normAutofit/>
          </a:bodyPr>
          <a:lstStyle>
            <a:lvl1pPr indent="-228600" lvl="0" marL="457200" algn="l">
              <a:lnSpc>
                <a:spcPct val="28571"/>
              </a:lnSpc>
              <a:spcBef>
                <a:spcPts val="500"/>
              </a:spcBef>
              <a:spcAft>
                <a:spcPts val="0"/>
              </a:spcAft>
              <a:buClr>
                <a:schemeClr val="accent4"/>
              </a:buClr>
              <a:buSzPts val="7100"/>
              <a:buNone/>
              <a:defRPr b="0" i="0" sz="7100">
                <a:solidFill>
                  <a:schemeClr val="accent4"/>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851" name="Google Shape;851;p103"/>
          <p:cNvSpPr txBox="1"/>
          <p:nvPr>
            <p:ph idx="2" type="body"/>
          </p:nvPr>
        </p:nvSpPr>
        <p:spPr>
          <a:xfrm>
            <a:off x="396081" y="571500"/>
            <a:ext cx="1707900" cy="9552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F9B379"/>
              </a:buClr>
              <a:buSzPts val="7100"/>
              <a:buNone/>
              <a:defRPr sz="7100">
                <a:solidFill>
                  <a:srgbClr val="F9B379"/>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852" name="Google Shape;852;p103"/>
          <p:cNvSpPr txBox="1"/>
          <p:nvPr>
            <p:ph idx="3" type="body"/>
          </p:nvPr>
        </p:nvSpPr>
        <p:spPr>
          <a:xfrm>
            <a:off x="396081" y="5334564"/>
            <a:ext cx="9655200" cy="956700"/>
          </a:xfrm>
          <a:prstGeom prst="rect">
            <a:avLst/>
          </a:prstGeom>
          <a:noFill/>
          <a:ln>
            <a:noFill/>
          </a:ln>
        </p:spPr>
        <p:txBody>
          <a:bodyPr anchorCtr="0" anchor="b" bIns="0" lIns="0" spcFirstLastPara="1" rIns="0" wrap="square" tIns="0">
            <a:normAutofit/>
          </a:bodyPr>
          <a:lstStyle>
            <a:lvl1pPr indent="-228600" lvl="0" marL="457200" algn="l">
              <a:lnSpc>
                <a:spcPct val="50000"/>
              </a:lnSpc>
              <a:spcBef>
                <a:spcPts val="500"/>
              </a:spcBef>
              <a:spcAft>
                <a:spcPts val="0"/>
              </a:spcAft>
              <a:buClr>
                <a:srgbClr val="F9B379"/>
              </a:buClr>
              <a:buSzPts val="4000"/>
              <a:buNone/>
              <a:defRPr b="0" i="0" sz="4000">
                <a:solidFill>
                  <a:srgbClr val="F9B379"/>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descr="A white letter on a black background&#10;&#10;Description automatically generated" id="853" name="Google Shape;853;p103"/>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lide">
  <p:cSld name="Agenda Slide">
    <p:bg>
      <p:bgPr>
        <a:solidFill>
          <a:schemeClr val="accent6"/>
        </a:solidFill>
      </p:bgPr>
    </p:bg>
    <p:spTree>
      <p:nvGrpSpPr>
        <p:cNvPr id="854" name="Shape 854"/>
        <p:cNvGrpSpPr/>
        <p:nvPr/>
      </p:nvGrpSpPr>
      <p:grpSpPr>
        <a:xfrm>
          <a:off x="0" y="0"/>
          <a:ext cx="0" cy="0"/>
          <a:chOff x="0" y="0"/>
          <a:chExt cx="0" cy="0"/>
        </a:xfrm>
      </p:grpSpPr>
      <p:sp>
        <p:nvSpPr>
          <p:cNvPr id="855" name="Google Shape;855;p104"/>
          <p:cNvSpPr txBox="1"/>
          <p:nvPr>
            <p:ph type="title"/>
          </p:nvPr>
        </p:nvSpPr>
        <p:spPr>
          <a:xfrm>
            <a:off x="381001" y="381000"/>
            <a:ext cx="5438700" cy="6222900"/>
          </a:xfrm>
          <a:prstGeom prst="rect">
            <a:avLst/>
          </a:prstGeom>
          <a:noFill/>
          <a:ln>
            <a:noFill/>
          </a:ln>
        </p:spPr>
        <p:txBody>
          <a:bodyPr anchorCtr="0" anchor="t" bIns="4570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56" name="Google Shape;856;p104"/>
          <p:cNvSpPr/>
          <p:nvPr/>
        </p:nvSpPr>
        <p:spPr>
          <a:xfrm>
            <a:off x="6064250" y="0"/>
            <a:ext cx="6127500" cy="6858000"/>
          </a:xfrm>
          <a:prstGeom prst="rect">
            <a:avLst/>
          </a:prstGeom>
          <a:solidFill>
            <a:schemeClr val="dk1"/>
          </a:solidFill>
          <a:ln>
            <a:noFill/>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cxnSp>
        <p:nvCxnSpPr>
          <p:cNvPr id="857" name="Google Shape;857;p104"/>
          <p:cNvCxnSpPr/>
          <p:nvPr/>
        </p:nvCxnSpPr>
        <p:spPr>
          <a:xfrm rot="10800000">
            <a:off x="7498600" y="5476240"/>
            <a:ext cx="4248900" cy="0"/>
          </a:xfrm>
          <a:prstGeom prst="straightConnector1">
            <a:avLst/>
          </a:prstGeom>
          <a:noFill/>
          <a:ln cap="flat" cmpd="sng" w="16925">
            <a:solidFill>
              <a:schemeClr val="dk1"/>
            </a:solidFill>
            <a:prstDash val="solid"/>
            <a:miter lim="800000"/>
            <a:headEnd len="sm" w="sm" type="none"/>
            <a:tailEnd len="sm" w="sm" type="none"/>
          </a:ln>
        </p:spPr>
      </p:cxnSp>
      <p:pic>
        <p:nvPicPr>
          <p:cNvPr descr="A white letter on a black background&#10;&#10;Description automatically generated" id="858" name="Google Shape;858;p104"/>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859" name="Google Shape;859;p104"/>
          <p:cNvSpPr txBox="1"/>
          <p:nvPr/>
        </p:nvSpPr>
        <p:spPr>
          <a:xfrm>
            <a:off x="6883400" y="4167703"/>
            <a:ext cx="4863900" cy="1154400"/>
          </a:xfrm>
          <a:prstGeom prst="rect">
            <a:avLst/>
          </a:prstGeom>
          <a:noFill/>
          <a:ln>
            <a:noFill/>
          </a:ln>
        </p:spPr>
        <p:txBody>
          <a:bodyPr anchorCtr="0" anchor="t" bIns="22875" lIns="45700" spcFirstLastPara="1" rIns="45700" wrap="square" tIns="22875">
            <a:spAutoFit/>
          </a:bodyPr>
          <a:lstStyle/>
          <a:p>
            <a:pPr indent="0" lvl="0" marL="0" marR="0" rtl="0" algn="r">
              <a:lnSpc>
                <a:spcPct val="90000"/>
              </a:lnSpc>
              <a:spcBef>
                <a:spcPts val="0"/>
              </a:spcBef>
              <a:spcAft>
                <a:spcPts val="0"/>
              </a:spcAft>
              <a:buClr>
                <a:schemeClr val="accent5"/>
              </a:buClr>
              <a:buSzPts val="8000"/>
              <a:buFont typeface="Outfit"/>
              <a:buNone/>
            </a:pPr>
            <a:r>
              <a:rPr b="0" i="0" lang="en-US" sz="8000" u="none" cap="none" strike="noStrike">
                <a:solidFill>
                  <a:schemeClr val="accent5"/>
                </a:solidFill>
                <a:latin typeface="Outfit"/>
                <a:ea typeface="Outfit"/>
                <a:cs typeface="Outfit"/>
                <a:sym typeface="Outfit"/>
              </a:rPr>
              <a:t>Agenda</a:t>
            </a:r>
            <a:endParaRPr sz="700"/>
          </a:p>
        </p:txBody>
      </p:sp>
      <p:sp>
        <p:nvSpPr>
          <p:cNvPr id="860" name="Google Shape;860;p104"/>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861" name="Google Shape;861;p104"/>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_One Column">
  <p:cSld name="Text Slide_One Column">
    <p:spTree>
      <p:nvGrpSpPr>
        <p:cNvPr id="862" name="Shape 862"/>
        <p:cNvGrpSpPr/>
        <p:nvPr/>
      </p:nvGrpSpPr>
      <p:grpSpPr>
        <a:xfrm>
          <a:off x="0" y="0"/>
          <a:ext cx="0" cy="0"/>
          <a:chOff x="0" y="0"/>
          <a:chExt cx="0" cy="0"/>
        </a:xfrm>
      </p:grpSpPr>
      <p:pic>
        <p:nvPicPr>
          <p:cNvPr id="863" name="Google Shape;863;p105"/>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864" name="Google Shape;864;p105"/>
          <p:cNvSpPr txBox="1"/>
          <p:nvPr>
            <p:ph idx="1" type="body"/>
          </p:nvPr>
        </p:nvSpPr>
        <p:spPr>
          <a:xfrm>
            <a:off x="394607" y="2554241"/>
            <a:ext cx="10345200" cy="37011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865" name="Google Shape;865;p105"/>
          <p:cNvSpPr txBox="1"/>
          <p:nvPr>
            <p:ph idx="2" type="body"/>
          </p:nvPr>
        </p:nvSpPr>
        <p:spPr>
          <a:xfrm>
            <a:off x="394607" y="2028825"/>
            <a:ext cx="103452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2300"/>
              <a:buNone/>
              <a:defRPr b="0" i="0" sz="23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866" name="Google Shape;866;p105"/>
          <p:cNvSpPr txBox="1"/>
          <p:nvPr>
            <p:ph type="title"/>
          </p:nvPr>
        </p:nvSpPr>
        <p:spPr>
          <a:xfrm>
            <a:off x="394607"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67" name="Google Shape;867;p105"/>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868" name="Google Shape;868;p105"/>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_Two Columns">
  <p:cSld name="Text Slide_Two Columns">
    <p:bg>
      <p:bgPr>
        <a:solidFill>
          <a:srgbClr val="FFFFFF"/>
        </a:solidFill>
      </p:bgPr>
    </p:bg>
    <p:spTree>
      <p:nvGrpSpPr>
        <p:cNvPr id="869" name="Shape 869"/>
        <p:cNvGrpSpPr/>
        <p:nvPr/>
      </p:nvGrpSpPr>
      <p:grpSpPr>
        <a:xfrm>
          <a:off x="0" y="0"/>
          <a:ext cx="0" cy="0"/>
          <a:chOff x="0" y="0"/>
          <a:chExt cx="0" cy="0"/>
        </a:xfrm>
      </p:grpSpPr>
      <p:sp>
        <p:nvSpPr>
          <p:cNvPr id="870" name="Google Shape;870;p106"/>
          <p:cNvSpPr txBox="1"/>
          <p:nvPr>
            <p:ph idx="1" type="body"/>
          </p:nvPr>
        </p:nvSpPr>
        <p:spPr>
          <a:xfrm>
            <a:off x="394607" y="2554241"/>
            <a:ext cx="5358300" cy="37011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871" name="Google Shape;871;p106"/>
          <p:cNvSpPr txBox="1"/>
          <p:nvPr>
            <p:ph idx="2" type="body"/>
          </p:nvPr>
        </p:nvSpPr>
        <p:spPr>
          <a:xfrm>
            <a:off x="394607" y="2028825"/>
            <a:ext cx="53583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2300"/>
              <a:buNone/>
              <a:defRPr b="0" i="0" sz="23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872" name="Google Shape;872;p106"/>
          <p:cNvSpPr txBox="1"/>
          <p:nvPr>
            <p:ph idx="3" type="body"/>
          </p:nvPr>
        </p:nvSpPr>
        <p:spPr>
          <a:xfrm>
            <a:off x="6075892" y="2554241"/>
            <a:ext cx="5358300" cy="37011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873" name="Google Shape;873;p106"/>
          <p:cNvSpPr txBox="1"/>
          <p:nvPr>
            <p:ph idx="4" type="body"/>
          </p:nvPr>
        </p:nvSpPr>
        <p:spPr>
          <a:xfrm>
            <a:off x="6075891" y="2028825"/>
            <a:ext cx="53583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2300"/>
              <a:buNone/>
              <a:defRPr b="0" i="0" sz="23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874" name="Google Shape;874;p106"/>
          <p:cNvSpPr txBox="1"/>
          <p:nvPr>
            <p:ph type="title"/>
          </p:nvPr>
        </p:nvSpPr>
        <p:spPr>
          <a:xfrm>
            <a:off x="394607"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pic>
        <p:nvPicPr>
          <p:cNvPr id="875" name="Google Shape;875;p106"/>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876" name="Google Shape;876;p106"/>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877" name="Google Shape;877;p106"/>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_Three Columns">
  <p:cSld name="Text Slide_Three Columns">
    <p:spTree>
      <p:nvGrpSpPr>
        <p:cNvPr id="878" name="Shape 878"/>
        <p:cNvGrpSpPr/>
        <p:nvPr/>
      </p:nvGrpSpPr>
      <p:grpSpPr>
        <a:xfrm>
          <a:off x="0" y="0"/>
          <a:ext cx="0" cy="0"/>
          <a:chOff x="0" y="0"/>
          <a:chExt cx="0" cy="0"/>
        </a:xfrm>
      </p:grpSpPr>
      <p:sp>
        <p:nvSpPr>
          <p:cNvPr id="879" name="Google Shape;879;p107"/>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880" name="Google Shape;880;p107"/>
          <p:cNvSpPr txBox="1"/>
          <p:nvPr>
            <p:ph idx="1" type="body"/>
          </p:nvPr>
        </p:nvSpPr>
        <p:spPr>
          <a:xfrm>
            <a:off x="394607" y="2942337"/>
            <a:ext cx="3690000" cy="33132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881" name="Google Shape;881;p107"/>
          <p:cNvSpPr txBox="1"/>
          <p:nvPr>
            <p:ph idx="2" type="body"/>
          </p:nvPr>
        </p:nvSpPr>
        <p:spPr>
          <a:xfrm>
            <a:off x="394608" y="2028825"/>
            <a:ext cx="3690000" cy="734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882" name="Google Shape;882;p107"/>
          <p:cNvSpPr txBox="1"/>
          <p:nvPr>
            <p:ph idx="3" type="body"/>
          </p:nvPr>
        </p:nvSpPr>
        <p:spPr>
          <a:xfrm>
            <a:off x="4232672" y="2942337"/>
            <a:ext cx="3683100" cy="33132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883" name="Google Shape;883;p107"/>
          <p:cNvSpPr txBox="1"/>
          <p:nvPr>
            <p:ph idx="4" type="body"/>
          </p:nvPr>
        </p:nvSpPr>
        <p:spPr>
          <a:xfrm>
            <a:off x="4232671" y="2028825"/>
            <a:ext cx="3683100" cy="734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884" name="Google Shape;884;p107"/>
          <p:cNvSpPr txBox="1"/>
          <p:nvPr>
            <p:ph idx="5" type="body"/>
          </p:nvPr>
        </p:nvSpPr>
        <p:spPr>
          <a:xfrm>
            <a:off x="8061380" y="2942337"/>
            <a:ext cx="3687600" cy="33132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885" name="Google Shape;885;p107"/>
          <p:cNvSpPr txBox="1"/>
          <p:nvPr>
            <p:ph idx="6" type="body"/>
          </p:nvPr>
        </p:nvSpPr>
        <p:spPr>
          <a:xfrm>
            <a:off x="8061380" y="2028825"/>
            <a:ext cx="3687600" cy="734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886" name="Google Shape;886;p107"/>
          <p:cNvSpPr txBox="1"/>
          <p:nvPr>
            <p:ph type="title"/>
          </p:nvPr>
        </p:nvSpPr>
        <p:spPr>
          <a:xfrm>
            <a:off x="394607"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pic>
        <p:nvPicPr>
          <p:cNvPr id="887" name="Google Shape;887;p107"/>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888" name="Google Shape;888;p107"/>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_Four Columns">
  <p:cSld name="Text Slide_Four Columns">
    <p:spTree>
      <p:nvGrpSpPr>
        <p:cNvPr id="889" name="Shape 889"/>
        <p:cNvGrpSpPr/>
        <p:nvPr/>
      </p:nvGrpSpPr>
      <p:grpSpPr>
        <a:xfrm>
          <a:off x="0" y="0"/>
          <a:ext cx="0" cy="0"/>
          <a:chOff x="0" y="0"/>
          <a:chExt cx="0" cy="0"/>
        </a:xfrm>
      </p:grpSpPr>
      <p:sp>
        <p:nvSpPr>
          <p:cNvPr id="890" name="Google Shape;890;p108"/>
          <p:cNvSpPr txBox="1"/>
          <p:nvPr>
            <p:ph type="title"/>
          </p:nvPr>
        </p:nvSpPr>
        <p:spPr>
          <a:xfrm>
            <a:off x="396194"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91" name="Google Shape;891;p108"/>
          <p:cNvSpPr txBox="1"/>
          <p:nvPr>
            <p:ph idx="1" type="body"/>
          </p:nvPr>
        </p:nvSpPr>
        <p:spPr>
          <a:xfrm>
            <a:off x="396194" y="2942337"/>
            <a:ext cx="2731200" cy="33132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892" name="Google Shape;892;p108"/>
          <p:cNvSpPr txBox="1"/>
          <p:nvPr>
            <p:ph idx="2" type="body"/>
          </p:nvPr>
        </p:nvSpPr>
        <p:spPr>
          <a:xfrm>
            <a:off x="396195" y="2028825"/>
            <a:ext cx="2731200" cy="734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893" name="Google Shape;893;p108"/>
          <p:cNvSpPr txBox="1"/>
          <p:nvPr>
            <p:ph idx="3" type="body"/>
          </p:nvPr>
        </p:nvSpPr>
        <p:spPr>
          <a:xfrm>
            <a:off x="3266395" y="2942337"/>
            <a:ext cx="2738400" cy="33132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894" name="Google Shape;894;p108"/>
          <p:cNvSpPr txBox="1"/>
          <p:nvPr>
            <p:ph idx="4" type="body"/>
          </p:nvPr>
        </p:nvSpPr>
        <p:spPr>
          <a:xfrm>
            <a:off x="3266395" y="2028825"/>
            <a:ext cx="2738400" cy="734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895" name="Google Shape;895;p108"/>
          <p:cNvSpPr txBox="1"/>
          <p:nvPr>
            <p:ph idx="5" type="body"/>
          </p:nvPr>
        </p:nvSpPr>
        <p:spPr>
          <a:xfrm>
            <a:off x="6141357" y="2942337"/>
            <a:ext cx="2732700" cy="33132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896" name="Google Shape;896;p108"/>
          <p:cNvSpPr txBox="1"/>
          <p:nvPr>
            <p:ph idx="6" type="body"/>
          </p:nvPr>
        </p:nvSpPr>
        <p:spPr>
          <a:xfrm>
            <a:off x="6141357" y="2028825"/>
            <a:ext cx="2732700" cy="734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897" name="Google Shape;897;p108"/>
          <p:cNvSpPr txBox="1"/>
          <p:nvPr>
            <p:ph idx="7" type="body"/>
          </p:nvPr>
        </p:nvSpPr>
        <p:spPr>
          <a:xfrm>
            <a:off x="9020401" y="2942337"/>
            <a:ext cx="2732700" cy="33132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898" name="Google Shape;898;p108"/>
          <p:cNvSpPr txBox="1"/>
          <p:nvPr>
            <p:ph idx="8" type="body"/>
          </p:nvPr>
        </p:nvSpPr>
        <p:spPr>
          <a:xfrm>
            <a:off x="9020400" y="2028825"/>
            <a:ext cx="2732700" cy="734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id="899" name="Google Shape;899;p108"/>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900" name="Google Shape;900;p108"/>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901" name="Google Shape;901;p108"/>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_Two Columns with Icons">
  <p:cSld name="Text Slide_Two Columns with Icons">
    <p:bg>
      <p:bgPr>
        <a:solidFill>
          <a:srgbClr val="FFFFFF"/>
        </a:solidFill>
      </p:bgPr>
    </p:bg>
    <p:spTree>
      <p:nvGrpSpPr>
        <p:cNvPr id="902" name="Shape 902"/>
        <p:cNvGrpSpPr/>
        <p:nvPr/>
      </p:nvGrpSpPr>
      <p:grpSpPr>
        <a:xfrm>
          <a:off x="0" y="0"/>
          <a:ext cx="0" cy="0"/>
          <a:chOff x="0" y="0"/>
          <a:chExt cx="0" cy="0"/>
        </a:xfrm>
      </p:grpSpPr>
      <p:sp>
        <p:nvSpPr>
          <p:cNvPr id="903" name="Google Shape;903;p109"/>
          <p:cNvSpPr txBox="1"/>
          <p:nvPr>
            <p:ph idx="1" type="body"/>
          </p:nvPr>
        </p:nvSpPr>
        <p:spPr>
          <a:xfrm>
            <a:off x="395967" y="2902744"/>
            <a:ext cx="5370000" cy="33552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04" name="Google Shape;904;p109"/>
          <p:cNvSpPr txBox="1"/>
          <p:nvPr>
            <p:ph idx="2" type="body"/>
          </p:nvPr>
        </p:nvSpPr>
        <p:spPr>
          <a:xfrm>
            <a:off x="394607" y="2377328"/>
            <a:ext cx="53583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2300"/>
              <a:buNone/>
              <a:defRPr b="0" i="0" sz="23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05" name="Google Shape;905;p109"/>
          <p:cNvSpPr txBox="1"/>
          <p:nvPr>
            <p:ph idx="3" type="body"/>
          </p:nvPr>
        </p:nvSpPr>
        <p:spPr>
          <a:xfrm>
            <a:off x="6075891" y="2902744"/>
            <a:ext cx="5370000" cy="33552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06" name="Google Shape;906;p109"/>
          <p:cNvSpPr txBox="1"/>
          <p:nvPr>
            <p:ph idx="4" type="body"/>
          </p:nvPr>
        </p:nvSpPr>
        <p:spPr>
          <a:xfrm>
            <a:off x="6075891" y="2377328"/>
            <a:ext cx="53583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2300"/>
              <a:buNone/>
              <a:defRPr b="0" i="0" sz="23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07" name="Google Shape;907;p109"/>
          <p:cNvSpPr txBox="1"/>
          <p:nvPr>
            <p:ph type="title"/>
          </p:nvPr>
        </p:nvSpPr>
        <p:spPr>
          <a:xfrm>
            <a:off x="394607"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pic>
        <p:nvPicPr>
          <p:cNvPr id="908" name="Google Shape;908;p109"/>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909" name="Google Shape;909;p109"/>
          <p:cNvSpPr/>
          <p:nvPr>
            <p:ph idx="5" type="pic"/>
          </p:nvPr>
        </p:nvSpPr>
        <p:spPr>
          <a:xfrm>
            <a:off x="394607" y="1738762"/>
            <a:ext cx="549900" cy="549900"/>
          </a:xfrm>
          <a:prstGeom prst="rect">
            <a:avLst/>
          </a:prstGeom>
          <a:noFill/>
          <a:ln>
            <a:noFill/>
          </a:ln>
        </p:spPr>
      </p:sp>
      <p:sp>
        <p:nvSpPr>
          <p:cNvPr id="910" name="Google Shape;910;p109"/>
          <p:cNvSpPr/>
          <p:nvPr>
            <p:ph idx="6" type="pic"/>
          </p:nvPr>
        </p:nvSpPr>
        <p:spPr>
          <a:xfrm>
            <a:off x="6075891" y="1738762"/>
            <a:ext cx="549900" cy="549900"/>
          </a:xfrm>
          <a:prstGeom prst="rect">
            <a:avLst/>
          </a:prstGeom>
          <a:noFill/>
          <a:ln>
            <a:noFill/>
          </a:ln>
        </p:spPr>
      </p:sp>
      <p:sp>
        <p:nvSpPr>
          <p:cNvPr id="911" name="Google Shape;911;p109"/>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912" name="Google Shape;912;p109"/>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_Three Columns with Icons">
  <p:cSld name="Text Slide_Three Columns with Icons">
    <p:spTree>
      <p:nvGrpSpPr>
        <p:cNvPr id="913" name="Shape 913"/>
        <p:cNvGrpSpPr/>
        <p:nvPr/>
      </p:nvGrpSpPr>
      <p:grpSpPr>
        <a:xfrm>
          <a:off x="0" y="0"/>
          <a:ext cx="0" cy="0"/>
          <a:chOff x="0" y="0"/>
          <a:chExt cx="0" cy="0"/>
        </a:xfrm>
      </p:grpSpPr>
      <p:sp>
        <p:nvSpPr>
          <p:cNvPr id="914" name="Google Shape;914;p110"/>
          <p:cNvSpPr txBox="1"/>
          <p:nvPr>
            <p:ph idx="1" type="body"/>
          </p:nvPr>
        </p:nvSpPr>
        <p:spPr>
          <a:xfrm>
            <a:off x="394607" y="3257551"/>
            <a:ext cx="3690000" cy="30003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15" name="Google Shape;915;p110"/>
          <p:cNvSpPr txBox="1"/>
          <p:nvPr>
            <p:ph idx="2" type="body"/>
          </p:nvPr>
        </p:nvSpPr>
        <p:spPr>
          <a:xfrm>
            <a:off x="394608" y="2377328"/>
            <a:ext cx="3690000" cy="734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16" name="Google Shape;916;p110"/>
          <p:cNvSpPr txBox="1"/>
          <p:nvPr>
            <p:ph idx="3" type="body"/>
          </p:nvPr>
        </p:nvSpPr>
        <p:spPr>
          <a:xfrm>
            <a:off x="4232672" y="3257551"/>
            <a:ext cx="3683100" cy="30003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17" name="Google Shape;917;p110"/>
          <p:cNvSpPr txBox="1"/>
          <p:nvPr>
            <p:ph idx="4" type="body"/>
          </p:nvPr>
        </p:nvSpPr>
        <p:spPr>
          <a:xfrm>
            <a:off x="4232671" y="2377328"/>
            <a:ext cx="3683100" cy="734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18" name="Google Shape;918;p110"/>
          <p:cNvSpPr txBox="1"/>
          <p:nvPr>
            <p:ph idx="5" type="body"/>
          </p:nvPr>
        </p:nvSpPr>
        <p:spPr>
          <a:xfrm>
            <a:off x="8061380" y="3257551"/>
            <a:ext cx="3687600" cy="30003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19" name="Google Shape;919;p110"/>
          <p:cNvSpPr txBox="1"/>
          <p:nvPr>
            <p:ph idx="6" type="body"/>
          </p:nvPr>
        </p:nvSpPr>
        <p:spPr>
          <a:xfrm>
            <a:off x="8061380" y="2377328"/>
            <a:ext cx="3687600" cy="734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20" name="Google Shape;920;p110"/>
          <p:cNvSpPr txBox="1"/>
          <p:nvPr>
            <p:ph type="title"/>
          </p:nvPr>
        </p:nvSpPr>
        <p:spPr>
          <a:xfrm>
            <a:off x="394607"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pic>
        <p:nvPicPr>
          <p:cNvPr id="921" name="Google Shape;921;p110"/>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922" name="Google Shape;922;p110"/>
          <p:cNvSpPr/>
          <p:nvPr>
            <p:ph idx="7" type="pic"/>
          </p:nvPr>
        </p:nvSpPr>
        <p:spPr>
          <a:xfrm>
            <a:off x="400050" y="1738017"/>
            <a:ext cx="549900" cy="549900"/>
          </a:xfrm>
          <a:prstGeom prst="rect">
            <a:avLst/>
          </a:prstGeom>
          <a:noFill/>
          <a:ln>
            <a:noFill/>
          </a:ln>
        </p:spPr>
      </p:sp>
      <p:sp>
        <p:nvSpPr>
          <p:cNvPr id="923" name="Google Shape;923;p110"/>
          <p:cNvSpPr/>
          <p:nvPr>
            <p:ph idx="8" type="pic"/>
          </p:nvPr>
        </p:nvSpPr>
        <p:spPr>
          <a:xfrm>
            <a:off x="4223446" y="1738017"/>
            <a:ext cx="549900" cy="549900"/>
          </a:xfrm>
          <a:prstGeom prst="rect">
            <a:avLst/>
          </a:prstGeom>
          <a:noFill/>
          <a:ln>
            <a:noFill/>
          </a:ln>
        </p:spPr>
      </p:sp>
      <p:sp>
        <p:nvSpPr>
          <p:cNvPr id="924" name="Google Shape;924;p110"/>
          <p:cNvSpPr/>
          <p:nvPr>
            <p:ph idx="9" type="pic"/>
          </p:nvPr>
        </p:nvSpPr>
        <p:spPr>
          <a:xfrm>
            <a:off x="8062884" y="1738017"/>
            <a:ext cx="549900" cy="549900"/>
          </a:xfrm>
          <a:prstGeom prst="rect">
            <a:avLst/>
          </a:prstGeom>
          <a:noFill/>
          <a:ln>
            <a:noFill/>
          </a:ln>
        </p:spPr>
      </p:sp>
      <p:sp>
        <p:nvSpPr>
          <p:cNvPr id="925" name="Google Shape;925;p110"/>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926" name="Google Shape;926;p110"/>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_Four Columns with Icons">
  <p:cSld name="Text Slide_Four Columns with Icons">
    <p:spTree>
      <p:nvGrpSpPr>
        <p:cNvPr id="927" name="Shape 927"/>
        <p:cNvGrpSpPr/>
        <p:nvPr/>
      </p:nvGrpSpPr>
      <p:grpSpPr>
        <a:xfrm>
          <a:off x="0" y="0"/>
          <a:ext cx="0" cy="0"/>
          <a:chOff x="0" y="0"/>
          <a:chExt cx="0" cy="0"/>
        </a:xfrm>
      </p:grpSpPr>
      <p:sp>
        <p:nvSpPr>
          <p:cNvPr id="928" name="Google Shape;928;p111"/>
          <p:cNvSpPr txBox="1"/>
          <p:nvPr>
            <p:ph type="title"/>
          </p:nvPr>
        </p:nvSpPr>
        <p:spPr>
          <a:xfrm>
            <a:off x="396194"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29" name="Google Shape;929;p111"/>
          <p:cNvSpPr txBox="1"/>
          <p:nvPr>
            <p:ph idx="1" type="body"/>
          </p:nvPr>
        </p:nvSpPr>
        <p:spPr>
          <a:xfrm>
            <a:off x="396194" y="3250532"/>
            <a:ext cx="2731200" cy="30072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30" name="Google Shape;930;p111"/>
          <p:cNvSpPr txBox="1"/>
          <p:nvPr>
            <p:ph idx="2" type="body"/>
          </p:nvPr>
        </p:nvSpPr>
        <p:spPr>
          <a:xfrm>
            <a:off x="396195" y="2380505"/>
            <a:ext cx="2731200" cy="734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31" name="Google Shape;931;p111"/>
          <p:cNvSpPr txBox="1"/>
          <p:nvPr>
            <p:ph idx="3" type="body"/>
          </p:nvPr>
        </p:nvSpPr>
        <p:spPr>
          <a:xfrm>
            <a:off x="3266395" y="3250532"/>
            <a:ext cx="2738400" cy="30072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32" name="Google Shape;932;p111"/>
          <p:cNvSpPr txBox="1"/>
          <p:nvPr>
            <p:ph idx="4" type="body"/>
          </p:nvPr>
        </p:nvSpPr>
        <p:spPr>
          <a:xfrm>
            <a:off x="3266395" y="2380505"/>
            <a:ext cx="2738400" cy="734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33" name="Google Shape;933;p111"/>
          <p:cNvSpPr txBox="1"/>
          <p:nvPr>
            <p:ph idx="5" type="body"/>
          </p:nvPr>
        </p:nvSpPr>
        <p:spPr>
          <a:xfrm>
            <a:off x="6141357" y="3250532"/>
            <a:ext cx="2732700" cy="30072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34" name="Google Shape;934;p111"/>
          <p:cNvSpPr txBox="1"/>
          <p:nvPr>
            <p:ph idx="6" type="body"/>
          </p:nvPr>
        </p:nvSpPr>
        <p:spPr>
          <a:xfrm>
            <a:off x="6141357" y="2380505"/>
            <a:ext cx="2732700" cy="734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35" name="Google Shape;935;p111"/>
          <p:cNvSpPr txBox="1"/>
          <p:nvPr>
            <p:ph idx="7" type="body"/>
          </p:nvPr>
        </p:nvSpPr>
        <p:spPr>
          <a:xfrm>
            <a:off x="9020401" y="3250532"/>
            <a:ext cx="2732700" cy="30072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36" name="Google Shape;936;p111"/>
          <p:cNvSpPr txBox="1"/>
          <p:nvPr>
            <p:ph idx="8" type="body"/>
          </p:nvPr>
        </p:nvSpPr>
        <p:spPr>
          <a:xfrm>
            <a:off x="9020400" y="2380505"/>
            <a:ext cx="2732700" cy="734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id="937" name="Google Shape;937;p111"/>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938" name="Google Shape;938;p111"/>
          <p:cNvSpPr/>
          <p:nvPr>
            <p:ph idx="9" type="pic"/>
          </p:nvPr>
        </p:nvSpPr>
        <p:spPr>
          <a:xfrm>
            <a:off x="396195" y="1731500"/>
            <a:ext cx="549900" cy="549900"/>
          </a:xfrm>
          <a:prstGeom prst="rect">
            <a:avLst/>
          </a:prstGeom>
          <a:noFill/>
          <a:ln>
            <a:noFill/>
          </a:ln>
        </p:spPr>
      </p:sp>
      <p:sp>
        <p:nvSpPr>
          <p:cNvPr id="939" name="Google Shape;939;p111"/>
          <p:cNvSpPr/>
          <p:nvPr>
            <p:ph idx="13" type="pic"/>
          </p:nvPr>
        </p:nvSpPr>
        <p:spPr>
          <a:xfrm>
            <a:off x="3266395" y="1731500"/>
            <a:ext cx="549900" cy="549900"/>
          </a:xfrm>
          <a:prstGeom prst="rect">
            <a:avLst/>
          </a:prstGeom>
          <a:noFill/>
          <a:ln>
            <a:noFill/>
          </a:ln>
        </p:spPr>
      </p:sp>
      <p:sp>
        <p:nvSpPr>
          <p:cNvPr id="940" name="Google Shape;940;p111"/>
          <p:cNvSpPr/>
          <p:nvPr>
            <p:ph idx="14" type="pic"/>
          </p:nvPr>
        </p:nvSpPr>
        <p:spPr>
          <a:xfrm>
            <a:off x="6141357" y="1731500"/>
            <a:ext cx="549900" cy="549900"/>
          </a:xfrm>
          <a:prstGeom prst="rect">
            <a:avLst/>
          </a:prstGeom>
          <a:noFill/>
          <a:ln>
            <a:noFill/>
          </a:ln>
        </p:spPr>
      </p:sp>
      <p:sp>
        <p:nvSpPr>
          <p:cNvPr id="941" name="Google Shape;941;p111"/>
          <p:cNvSpPr/>
          <p:nvPr>
            <p:ph idx="15" type="pic"/>
          </p:nvPr>
        </p:nvSpPr>
        <p:spPr>
          <a:xfrm>
            <a:off x="9003632" y="1731500"/>
            <a:ext cx="549900" cy="549900"/>
          </a:xfrm>
          <a:prstGeom prst="rect">
            <a:avLst/>
          </a:prstGeom>
          <a:noFill/>
          <a:ln>
            <a:noFill/>
          </a:ln>
        </p:spPr>
      </p:sp>
      <p:sp>
        <p:nvSpPr>
          <p:cNvPr id="942" name="Google Shape;942;p111"/>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943" name="Google Shape;943;p111"/>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_Two Columns with Images">
  <p:cSld name="Text Slide_Two Columns with Images">
    <p:bg>
      <p:bgPr>
        <a:solidFill>
          <a:srgbClr val="FFFFFF"/>
        </a:solidFill>
      </p:bgPr>
    </p:bg>
    <p:spTree>
      <p:nvGrpSpPr>
        <p:cNvPr id="944" name="Shape 944"/>
        <p:cNvGrpSpPr/>
        <p:nvPr/>
      </p:nvGrpSpPr>
      <p:grpSpPr>
        <a:xfrm>
          <a:off x="0" y="0"/>
          <a:ext cx="0" cy="0"/>
          <a:chOff x="0" y="0"/>
          <a:chExt cx="0" cy="0"/>
        </a:xfrm>
      </p:grpSpPr>
      <p:sp>
        <p:nvSpPr>
          <p:cNvPr id="945" name="Google Shape;945;p112"/>
          <p:cNvSpPr txBox="1"/>
          <p:nvPr>
            <p:ph idx="1" type="body"/>
          </p:nvPr>
        </p:nvSpPr>
        <p:spPr>
          <a:xfrm>
            <a:off x="395967" y="5000625"/>
            <a:ext cx="5604900" cy="1257300"/>
          </a:xfrm>
          <a:prstGeom prst="rect">
            <a:avLst/>
          </a:prstGeom>
          <a:noFill/>
          <a:ln>
            <a:noFill/>
          </a:ln>
        </p:spPr>
        <p:txBody>
          <a:bodyPr anchorCtr="0" anchor="t" bIns="0" lIns="0" spcFirstLastPara="1" rIns="0" wrap="square" tIns="0">
            <a:normAutofit/>
          </a:bodyPr>
          <a:lstStyle>
            <a:lvl1pPr indent="-228600" lvl="0" marL="457200" algn="l">
              <a:lnSpc>
                <a:spcPct val="77946"/>
              </a:lnSpc>
              <a:spcBef>
                <a:spcPts val="500"/>
              </a:spcBef>
              <a:spcAft>
                <a:spcPts val="0"/>
              </a:spcAft>
              <a:buClr>
                <a:srgbClr val="1B1915"/>
              </a:buClr>
              <a:buSzPts val="3100"/>
              <a:buNone/>
              <a:defRPr sz="3100"/>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46" name="Google Shape;946;p112"/>
          <p:cNvSpPr txBox="1"/>
          <p:nvPr>
            <p:ph idx="2" type="body"/>
          </p:nvPr>
        </p:nvSpPr>
        <p:spPr>
          <a:xfrm>
            <a:off x="394607" y="4605051"/>
            <a:ext cx="56067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47" name="Google Shape;947;p112"/>
          <p:cNvSpPr txBox="1"/>
          <p:nvPr>
            <p:ph type="title"/>
          </p:nvPr>
        </p:nvSpPr>
        <p:spPr>
          <a:xfrm>
            <a:off x="394607"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pic>
        <p:nvPicPr>
          <p:cNvPr id="948" name="Google Shape;948;p112"/>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949" name="Google Shape;949;p112"/>
          <p:cNvSpPr/>
          <p:nvPr>
            <p:ph idx="3" type="pic"/>
          </p:nvPr>
        </p:nvSpPr>
        <p:spPr>
          <a:xfrm>
            <a:off x="394607" y="2000250"/>
            <a:ext cx="5606100" cy="2386800"/>
          </a:xfrm>
          <a:prstGeom prst="roundRect">
            <a:avLst>
              <a:gd fmla="val 3610" name="adj"/>
            </a:avLst>
          </a:prstGeom>
          <a:noFill/>
          <a:ln>
            <a:noFill/>
          </a:ln>
        </p:spPr>
      </p:sp>
      <p:sp>
        <p:nvSpPr>
          <p:cNvPr id="950" name="Google Shape;950;p112"/>
          <p:cNvSpPr/>
          <p:nvPr>
            <p:ph idx="4" type="pic"/>
          </p:nvPr>
        </p:nvSpPr>
        <p:spPr>
          <a:xfrm>
            <a:off x="6131625" y="2000250"/>
            <a:ext cx="5606100" cy="2386800"/>
          </a:xfrm>
          <a:prstGeom prst="roundRect">
            <a:avLst>
              <a:gd fmla="val 3610" name="adj"/>
            </a:avLst>
          </a:prstGeom>
          <a:noFill/>
          <a:ln>
            <a:noFill/>
          </a:ln>
        </p:spPr>
      </p:sp>
      <p:sp>
        <p:nvSpPr>
          <p:cNvPr id="951" name="Google Shape;951;p112"/>
          <p:cNvSpPr txBox="1"/>
          <p:nvPr>
            <p:ph idx="5" type="body"/>
          </p:nvPr>
        </p:nvSpPr>
        <p:spPr>
          <a:xfrm>
            <a:off x="6132985" y="5000625"/>
            <a:ext cx="5604900" cy="1257300"/>
          </a:xfrm>
          <a:prstGeom prst="rect">
            <a:avLst/>
          </a:prstGeom>
          <a:noFill/>
          <a:ln>
            <a:noFill/>
          </a:ln>
        </p:spPr>
        <p:txBody>
          <a:bodyPr anchorCtr="0" anchor="t" bIns="0" lIns="0" spcFirstLastPara="1" rIns="0" wrap="square" tIns="0">
            <a:normAutofit/>
          </a:bodyPr>
          <a:lstStyle>
            <a:lvl1pPr indent="-228600" lvl="0" marL="457200" algn="l">
              <a:lnSpc>
                <a:spcPct val="77946"/>
              </a:lnSpc>
              <a:spcBef>
                <a:spcPts val="500"/>
              </a:spcBef>
              <a:spcAft>
                <a:spcPts val="0"/>
              </a:spcAft>
              <a:buClr>
                <a:srgbClr val="1B1915"/>
              </a:buClr>
              <a:buSzPts val="3100"/>
              <a:buNone/>
              <a:defRPr sz="3100"/>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52" name="Google Shape;952;p112"/>
          <p:cNvSpPr txBox="1"/>
          <p:nvPr>
            <p:ph idx="6" type="body"/>
          </p:nvPr>
        </p:nvSpPr>
        <p:spPr>
          <a:xfrm>
            <a:off x="6131626" y="4605051"/>
            <a:ext cx="56067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53" name="Google Shape;953;p112"/>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954" name="Google Shape;954;p112"/>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p15:clr>
            <a:srgbClr val="FBAE40"/>
          </p15:clr>
        </p15:guide>
        <p15:guide id="2" pos="7680">
          <p15:clr>
            <a:srgbClr val="FBAE40"/>
          </p15:clr>
        </p15:guide>
        <p15:guide id="3" pos="240">
          <p15:clr>
            <a:srgbClr val="FBAE40"/>
          </p15:clr>
        </p15:guide>
        <p15:guide id="4" pos="3780">
          <p15:clr>
            <a:srgbClr val="FBAE40"/>
          </p15:clr>
        </p15:guide>
        <p15:guide id="5" pos="3860">
          <p15:clr>
            <a:srgbClr val="FBAE40"/>
          </p15:clr>
        </p15:guide>
        <p15:guide id="6" pos="7400">
          <p15:clr>
            <a:srgbClr val="FBAE40"/>
          </p15:clr>
        </p15:guide>
        <p15:guide id="7" orient="horz">
          <p15:clr>
            <a:srgbClr val="FBAE40"/>
          </p15:clr>
        </p15:guide>
        <p15:guide id="8" orient="horz" pos="4320">
          <p15:clr>
            <a:srgbClr val="FBAE40"/>
          </p15:clr>
        </p15:guide>
        <p15:guide id="9" orient="horz" pos="240">
          <p15:clr>
            <a:srgbClr val="FBAE40"/>
          </p15:clr>
        </p15:guide>
        <p15:guide id="10" orient="horz" pos="2200">
          <p15:clr>
            <a:srgbClr val="FBAE40"/>
          </p15:clr>
        </p15:guide>
        <p15:guide id="11" orient="horz" pos="4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_Three Columns with Images">
  <p:cSld name="Text Slide_Three Columns with Images">
    <p:bg>
      <p:bgPr>
        <a:solidFill>
          <a:srgbClr val="FFFFFF"/>
        </a:solidFill>
      </p:bgPr>
    </p:bg>
    <p:spTree>
      <p:nvGrpSpPr>
        <p:cNvPr id="955" name="Shape 955"/>
        <p:cNvGrpSpPr/>
        <p:nvPr/>
      </p:nvGrpSpPr>
      <p:grpSpPr>
        <a:xfrm>
          <a:off x="0" y="0"/>
          <a:ext cx="0" cy="0"/>
          <a:chOff x="0" y="0"/>
          <a:chExt cx="0" cy="0"/>
        </a:xfrm>
      </p:grpSpPr>
      <p:sp>
        <p:nvSpPr>
          <p:cNvPr id="956" name="Google Shape;956;p113"/>
          <p:cNvSpPr txBox="1"/>
          <p:nvPr>
            <p:ph idx="1" type="body"/>
          </p:nvPr>
        </p:nvSpPr>
        <p:spPr>
          <a:xfrm>
            <a:off x="395967" y="5000625"/>
            <a:ext cx="3688800" cy="1257300"/>
          </a:xfrm>
          <a:prstGeom prst="rect">
            <a:avLst/>
          </a:prstGeom>
          <a:noFill/>
          <a:ln>
            <a:noFill/>
          </a:ln>
        </p:spPr>
        <p:txBody>
          <a:bodyPr anchorCtr="0" anchor="t" bIns="0" lIns="0" spcFirstLastPara="1" rIns="0" wrap="square" tIns="0">
            <a:normAutofit/>
          </a:bodyPr>
          <a:lstStyle>
            <a:lvl1pPr indent="-228600" lvl="0" marL="457200" algn="l">
              <a:lnSpc>
                <a:spcPct val="77946"/>
              </a:lnSpc>
              <a:spcBef>
                <a:spcPts val="500"/>
              </a:spcBef>
              <a:spcAft>
                <a:spcPts val="0"/>
              </a:spcAft>
              <a:buClr>
                <a:srgbClr val="1B1915"/>
              </a:buClr>
              <a:buSzPts val="3100"/>
              <a:buNone/>
              <a:defRPr sz="3100"/>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57" name="Google Shape;957;p113"/>
          <p:cNvSpPr txBox="1"/>
          <p:nvPr>
            <p:ph idx="2" type="body"/>
          </p:nvPr>
        </p:nvSpPr>
        <p:spPr>
          <a:xfrm>
            <a:off x="394607" y="4605051"/>
            <a:ext cx="36900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58" name="Google Shape;958;p113"/>
          <p:cNvSpPr txBox="1"/>
          <p:nvPr>
            <p:ph type="title"/>
          </p:nvPr>
        </p:nvSpPr>
        <p:spPr>
          <a:xfrm>
            <a:off x="394607"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pic>
        <p:nvPicPr>
          <p:cNvPr id="959" name="Google Shape;959;p113"/>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960" name="Google Shape;960;p113"/>
          <p:cNvSpPr/>
          <p:nvPr>
            <p:ph idx="3" type="pic"/>
          </p:nvPr>
        </p:nvSpPr>
        <p:spPr>
          <a:xfrm>
            <a:off x="394607" y="2000250"/>
            <a:ext cx="3690000" cy="2386800"/>
          </a:xfrm>
          <a:prstGeom prst="roundRect">
            <a:avLst>
              <a:gd fmla="val 3610" name="adj"/>
            </a:avLst>
          </a:prstGeom>
          <a:noFill/>
          <a:ln>
            <a:noFill/>
          </a:ln>
        </p:spPr>
      </p:sp>
      <p:sp>
        <p:nvSpPr>
          <p:cNvPr id="961" name="Google Shape;961;p113"/>
          <p:cNvSpPr/>
          <p:nvPr>
            <p:ph idx="4" type="pic"/>
          </p:nvPr>
        </p:nvSpPr>
        <p:spPr>
          <a:xfrm>
            <a:off x="4221172" y="2000250"/>
            <a:ext cx="3690000" cy="2386800"/>
          </a:xfrm>
          <a:prstGeom prst="roundRect">
            <a:avLst>
              <a:gd fmla="val 3610" name="adj"/>
            </a:avLst>
          </a:prstGeom>
          <a:noFill/>
          <a:ln>
            <a:noFill/>
          </a:ln>
        </p:spPr>
      </p:sp>
      <p:sp>
        <p:nvSpPr>
          <p:cNvPr id="962" name="Google Shape;962;p113"/>
          <p:cNvSpPr/>
          <p:nvPr>
            <p:ph idx="5" type="pic"/>
          </p:nvPr>
        </p:nvSpPr>
        <p:spPr>
          <a:xfrm>
            <a:off x="8047737" y="2000250"/>
            <a:ext cx="3690000" cy="2386800"/>
          </a:xfrm>
          <a:prstGeom prst="roundRect">
            <a:avLst>
              <a:gd fmla="val 3610" name="adj"/>
            </a:avLst>
          </a:prstGeom>
          <a:noFill/>
          <a:ln>
            <a:noFill/>
          </a:ln>
        </p:spPr>
      </p:sp>
      <p:sp>
        <p:nvSpPr>
          <p:cNvPr id="963" name="Google Shape;963;p113"/>
          <p:cNvSpPr txBox="1"/>
          <p:nvPr>
            <p:ph idx="6" type="body"/>
          </p:nvPr>
        </p:nvSpPr>
        <p:spPr>
          <a:xfrm>
            <a:off x="4219106" y="5000625"/>
            <a:ext cx="3688800" cy="1257300"/>
          </a:xfrm>
          <a:prstGeom prst="rect">
            <a:avLst/>
          </a:prstGeom>
          <a:noFill/>
          <a:ln>
            <a:noFill/>
          </a:ln>
        </p:spPr>
        <p:txBody>
          <a:bodyPr anchorCtr="0" anchor="t" bIns="0" lIns="0" spcFirstLastPara="1" rIns="0" wrap="square" tIns="0">
            <a:normAutofit/>
          </a:bodyPr>
          <a:lstStyle>
            <a:lvl1pPr indent="-228600" lvl="0" marL="457200" algn="l">
              <a:lnSpc>
                <a:spcPct val="77946"/>
              </a:lnSpc>
              <a:spcBef>
                <a:spcPts val="500"/>
              </a:spcBef>
              <a:spcAft>
                <a:spcPts val="0"/>
              </a:spcAft>
              <a:buClr>
                <a:srgbClr val="1B1915"/>
              </a:buClr>
              <a:buSzPts val="3100"/>
              <a:buNone/>
              <a:defRPr sz="3100"/>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64" name="Google Shape;964;p113"/>
          <p:cNvSpPr txBox="1"/>
          <p:nvPr>
            <p:ph idx="7" type="body"/>
          </p:nvPr>
        </p:nvSpPr>
        <p:spPr>
          <a:xfrm>
            <a:off x="4217745" y="4605051"/>
            <a:ext cx="36900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65" name="Google Shape;965;p113"/>
          <p:cNvSpPr txBox="1"/>
          <p:nvPr>
            <p:ph idx="8" type="body"/>
          </p:nvPr>
        </p:nvSpPr>
        <p:spPr>
          <a:xfrm>
            <a:off x="8050126" y="5000625"/>
            <a:ext cx="3688800" cy="1257300"/>
          </a:xfrm>
          <a:prstGeom prst="rect">
            <a:avLst/>
          </a:prstGeom>
          <a:noFill/>
          <a:ln>
            <a:noFill/>
          </a:ln>
        </p:spPr>
        <p:txBody>
          <a:bodyPr anchorCtr="0" anchor="t" bIns="0" lIns="0" spcFirstLastPara="1" rIns="0" wrap="square" tIns="0">
            <a:normAutofit/>
          </a:bodyPr>
          <a:lstStyle>
            <a:lvl1pPr indent="-228600" lvl="0" marL="457200" algn="l">
              <a:lnSpc>
                <a:spcPct val="77946"/>
              </a:lnSpc>
              <a:spcBef>
                <a:spcPts val="500"/>
              </a:spcBef>
              <a:spcAft>
                <a:spcPts val="0"/>
              </a:spcAft>
              <a:buClr>
                <a:srgbClr val="1B1915"/>
              </a:buClr>
              <a:buSzPts val="3100"/>
              <a:buNone/>
              <a:defRPr sz="3100"/>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66" name="Google Shape;966;p113"/>
          <p:cNvSpPr txBox="1"/>
          <p:nvPr>
            <p:ph idx="9" type="body"/>
          </p:nvPr>
        </p:nvSpPr>
        <p:spPr>
          <a:xfrm>
            <a:off x="8048766" y="4605051"/>
            <a:ext cx="36900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67" name="Google Shape;967;p113"/>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968" name="Google Shape;968;p113"/>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_Four Columns with Images">
  <p:cSld name="Text Slide_Four Columns with Images">
    <p:bg>
      <p:bgPr>
        <a:solidFill>
          <a:srgbClr val="FFFFFF"/>
        </a:solidFill>
      </p:bgPr>
    </p:bg>
    <p:spTree>
      <p:nvGrpSpPr>
        <p:cNvPr id="969" name="Shape 969"/>
        <p:cNvGrpSpPr/>
        <p:nvPr/>
      </p:nvGrpSpPr>
      <p:grpSpPr>
        <a:xfrm>
          <a:off x="0" y="0"/>
          <a:ext cx="0" cy="0"/>
          <a:chOff x="0" y="0"/>
          <a:chExt cx="0" cy="0"/>
        </a:xfrm>
      </p:grpSpPr>
      <p:sp>
        <p:nvSpPr>
          <p:cNvPr id="970" name="Google Shape;970;p114"/>
          <p:cNvSpPr txBox="1"/>
          <p:nvPr>
            <p:ph idx="1" type="body"/>
          </p:nvPr>
        </p:nvSpPr>
        <p:spPr>
          <a:xfrm>
            <a:off x="395967" y="5000625"/>
            <a:ext cx="2731500" cy="1257300"/>
          </a:xfrm>
          <a:prstGeom prst="rect">
            <a:avLst/>
          </a:prstGeom>
          <a:noFill/>
          <a:ln>
            <a:noFill/>
          </a:ln>
        </p:spPr>
        <p:txBody>
          <a:bodyPr anchorCtr="0" anchor="t" bIns="0" lIns="0" spcFirstLastPara="1" rIns="0" wrap="square" tIns="0">
            <a:normAutofit/>
          </a:bodyPr>
          <a:lstStyle>
            <a:lvl1pPr indent="-228600" lvl="0" marL="457200" algn="l">
              <a:lnSpc>
                <a:spcPct val="77946"/>
              </a:lnSpc>
              <a:spcBef>
                <a:spcPts val="500"/>
              </a:spcBef>
              <a:spcAft>
                <a:spcPts val="0"/>
              </a:spcAft>
              <a:buClr>
                <a:srgbClr val="1B1915"/>
              </a:buClr>
              <a:buSzPts val="3100"/>
              <a:buNone/>
              <a:defRPr sz="3100"/>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71" name="Google Shape;971;p114"/>
          <p:cNvSpPr txBox="1"/>
          <p:nvPr>
            <p:ph idx="2" type="body"/>
          </p:nvPr>
        </p:nvSpPr>
        <p:spPr>
          <a:xfrm>
            <a:off x="394608" y="4605051"/>
            <a:ext cx="27324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72" name="Google Shape;972;p114"/>
          <p:cNvSpPr txBox="1"/>
          <p:nvPr>
            <p:ph type="title"/>
          </p:nvPr>
        </p:nvSpPr>
        <p:spPr>
          <a:xfrm>
            <a:off x="394607"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pic>
        <p:nvPicPr>
          <p:cNvPr id="973" name="Google Shape;973;p114"/>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974" name="Google Shape;974;p114"/>
          <p:cNvSpPr/>
          <p:nvPr>
            <p:ph idx="3" type="pic"/>
          </p:nvPr>
        </p:nvSpPr>
        <p:spPr>
          <a:xfrm>
            <a:off x="394607" y="2000250"/>
            <a:ext cx="2731500" cy="2386800"/>
          </a:xfrm>
          <a:prstGeom prst="roundRect">
            <a:avLst>
              <a:gd fmla="val 3610" name="adj"/>
            </a:avLst>
          </a:prstGeom>
          <a:noFill/>
          <a:ln>
            <a:noFill/>
          </a:ln>
        </p:spPr>
      </p:sp>
      <p:sp>
        <p:nvSpPr>
          <p:cNvPr id="975" name="Google Shape;975;p114"/>
          <p:cNvSpPr txBox="1"/>
          <p:nvPr>
            <p:ph idx="4" type="body"/>
          </p:nvPr>
        </p:nvSpPr>
        <p:spPr>
          <a:xfrm>
            <a:off x="3265292" y="5000625"/>
            <a:ext cx="2731500" cy="1257300"/>
          </a:xfrm>
          <a:prstGeom prst="rect">
            <a:avLst/>
          </a:prstGeom>
          <a:noFill/>
          <a:ln>
            <a:noFill/>
          </a:ln>
        </p:spPr>
        <p:txBody>
          <a:bodyPr anchorCtr="0" anchor="t" bIns="0" lIns="0" spcFirstLastPara="1" rIns="0" wrap="square" tIns="0">
            <a:normAutofit/>
          </a:bodyPr>
          <a:lstStyle>
            <a:lvl1pPr indent="-228600" lvl="0" marL="457200" algn="l">
              <a:lnSpc>
                <a:spcPct val="77946"/>
              </a:lnSpc>
              <a:spcBef>
                <a:spcPts val="500"/>
              </a:spcBef>
              <a:spcAft>
                <a:spcPts val="0"/>
              </a:spcAft>
              <a:buClr>
                <a:srgbClr val="1B1915"/>
              </a:buClr>
              <a:buSzPts val="3100"/>
              <a:buNone/>
              <a:defRPr sz="3100"/>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76" name="Google Shape;976;p114"/>
          <p:cNvSpPr txBox="1"/>
          <p:nvPr>
            <p:ph idx="5" type="body"/>
          </p:nvPr>
        </p:nvSpPr>
        <p:spPr>
          <a:xfrm>
            <a:off x="3263932" y="4605051"/>
            <a:ext cx="27324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77" name="Google Shape;977;p114"/>
          <p:cNvSpPr/>
          <p:nvPr>
            <p:ph idx="6" type="pic"/>
          </p:nvPr>
        </p:nvSpPr>
        <p:spPr>
          <a:xfrm>
            <a:off x="3263931" y="2000250"/>
            <a:ext cx="2731500" cy="2386800"/>
          </a:xfrm>
          <a:prstGeom prst="roundRect">
            <a:avLst>
              <a:gd fmla="val 3610" name="adj"/>
            </a:avLst>
          </a:prstGeom>
          <a:noFill/>
          <a:ln>
            <a:noFill/>
          </a:ln>
        </p:spPr>
      </p:sp>
      <p:sp>
        <p:nvSpPr>
          <p:cNvPr id="978" name="Google Shape;978;p114"/>
          <p:cNvSpPr txBox="1"/>
          <p:nvPr>
            <p:ph idx="7" type="body"/>
          </p:nvPr>
        </p:nvSpPr>
        <p:spPr>
          <a:xfrm>
            <a:off x="6134616" y="5000625"/>
            <a:ext cx="2731500" cy="1257300"/>
          </a:xfrm>
          <a:prstGeom prst="rect">
            <a:avLst/>
          </a:prstGeom>
          <a:noFill/>
          <a:ln>
            <a:noFill/>
          </a:ln>
        </p:spPr>
        <p:txBody>
          <a:bodyPr anchorCtr="0" anchor="t" bIns="0" lIns="0" spcFirstLastPara="1" rIns="0" wrap="square" tIns="0">
            <a:normAutofit/>
          </a:bodyPr>
          <a:lstStyle>
            <a:lvl1pPr indent="-228600" lvl="0" marL="457200" algn="l">
              <a:lnSpc>
                <a:spcPct val="77946"/>
              </a:lnSpc>
              <a:spcBef>
                <a:spcPts val="500"/>
              </a:spcBef>
              <a:spcAft>
                <a:spcPts val="0"/>
              </a:spcAft>
              <a:buClr>
                <a:srgbClr val="1B1915"/>
              </a:buClr>
              <a:buSzPts val="3100"/>
              <a:buNone/>
              <a:defRPr sz="3100"/>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79" name="Google Shape;979;p114"/>
          <p:cNvSpPr txBox="1"/>
          <p:nvPr>
            <p:ph idx="8" type="body"/>
          </p:nvPr>
        </p:nvSpPr>
        <p:spPr>
          <a:xfrm>
            <a:off x="6133255" y="4605051"/>
            <a:ext cx="27324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80" name="Google Shape;980;p114"/>
          <p:cNvSpPr/>
          <p:nvPr>
            <p:ph idx="9" type="pic"/>
          </p:nvPr>
        </p:nvSpPr>
        <p:spPr>
          <a:xfrm>
            <a:off x="6133255" y="2000250"/>
            <a:ext cx="2731500" cy="2386800"/>
          </a:xfrm>
          <a:prstGeom prst="roundRect">
            <a:avLst>
              <a:gd fmla="val 3610" name="adj"/>
            </a:avLst>
          </a:prstGeom>
          <a:noFill/>
          <a:ln>
            <a:noFill/>
          </a:ln>
        </p:spPr>
      </p:sp>
      <p:sp>
        <p:nvSpPr>
          <p:cNvPr id="981" name="Google Shape;981;p114"/>
          <p:cNvSpPr txBox="1"/>
          <p:nvPr>
            <p:ph idx="13" type="body"/>
          </p:nvPr>
        </p:nvSpPr>
        <p:spPr>
          <a:xfrm>
            <a:off x="9003940" y="5000625"/>
            <a:ext cx="2731500" cy="1257300"/>
          </a:xfrm>
          <a:prstGeom prst="rect">
            <a:avLst/>
          </a:prstGeom>
          <a:noFill/>
          <a:ln>
            <a:noFill/>
          </a:ln>
        </p:spPr>
        <p:txBody>
          <a:bodyPr anchorCtr="0" anchor="t" bIns="0" lIns="0" spcFirstLastPara="1" rIns="0" wrap="square" tIns="0">
            <a:normAutofit/>
          </a:bodyPr>
          <a:lstStyle>
            <a:lvl1pPr indent="-228600" lvl="0" marL="457200" algn="l">
              <a:lnSpc>
                <a:spcPct val="77946"/>
              </a:lnSpc>
              <a:spcBef>
                <a:spcPts val="500"/>
              </a:spcBef>
              <a:spcAft>
                <a:spcPts val="0"/>
              </a:spcAft>
              <a:buClr>
                <a:srgbClr val="1B1915"/>
              </a:buClr>
              <a:buSzPts val="3100"/>
              <a:buNone/>
              <a:defRPr sz="3100"/>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82" name="Google Shape;982;p114"/>
          <p:cNvSpPr txBox="1"/>
          <p:nvPr>
            <p:ph idx="14" type="body"/>
          </p:nvPr>
        </p:nvSpPr>
        <p:spPr>
          <a:xfrm>
            <a:off x="9002580" y="4605051"/>
            <a:ext cx="27324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83" name="Google Shape;983;p114"/>
          <p:cNvSpPr/>
          <p:nvPr>
            <p:ph idx="15" type="pic"/>
          </p:nvPr>
        </p:nvSpPr>
        <p:spPr>
          <a:xfrm>
            <a:off x="9002580" y="2000250"/>
            <a:ext cx="2731500" cy="2386800"/>
          </a:xfrm>
          <a:prstGeom prst="roundRect">
            <a:avLst>
              <a:gd fmla="val 3610" name="adj"/>
            </a:avLst>
          </a:prstGeom>
          <a:noFill/>
          <a:ln>
            <a:noFill/>
          </a:ln>
        </p:spPr>
      </p:sp>
      <p:sp>
        <p:nvSpPr>
          <p:cNvPr id="984" name="Google Shape;984;p114"/>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985" name="Google Shape;985;p114"/>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p15:clr>
            <a:srgbClr val="FBAE40"/>
          </p15:clr>
        </p15:guide>
        <p15:guide id="2" pos="7680">
          <p15:clr>
            <a:srgbClr val="FBAE40"/>
          </p15:clr>
        </p15:guide>
        <p15:guide id="3" pos="240">
          <p15:clr>
            <a:srgbClr val="FBAE40"/>
          </p15:clr>
        </p15:guide>
        <p15:guide id="4" pos="1970">
          <p15:clr>
            <a:srgbClr val="FBAE40"/>
          </p15:clr>
        </p15:guide>
        <p15:guide id="5" pos="2050">
          <p15:clr>
            <a:srgbClr val="FBAE40"/>
          </p15:clr>
        </p15:guide>
        <p15:guide id="6" pos="3780">
          <p15:clr>
            <a:srgbClr val="FBAE40"/>
          </p15:clr>
        </p15:guide>
        <p15:guide id="7" pos="3860">
          <p15:clr>
            <a:srgbClr val="FBAE40"/>
          </p15:clr>
        </p15:guide>
        <p15:guide id="8" pos="5590">
          <p15:clr>
            <a:srgbClr val="FBAE40"/>
          </p15:clr>
        </p15:guide>
        <p15:guide id="9" pos="5670">
          <p15:clr>
            <a:srgbClr val="FBAE40"/>
          </p15:clr>
        </p15:guide>
        <p15:guide id="10" pos="7400">
          <p15:clr>
            <a:srgbClr val="FBAE40"/>
          </p15:clr>
        </p15:guide>
        <p15:guide id="11" orient="horz">
          <p15:clr>
            <a:srgbClr val="FBAE40"/>
          </p15:clr>
        </p15:guide>
        <p15:guide id="12" orient="horz" pos="4320">
          <p15:clr>
            <a:srgbClr val="FBAE40"/>
          </p15:clr>
        </p15:guide>
        <p15:guide id="13" orient="horz" pos="240">
          <p15:clr>
            <a:srgbClr val="FBAE40"/>
          </p15:clr>
        </p15:guide>
        <p15:guide id="14" orient="horz" pos="2200">
          <p15:clr>
            <a:srgbClr val="FBAE40"/>
          </p15:clr>
        </p15:guide>
        <p15:guide id="15" orient="horz" pos="416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_Five Columns with Images">
  <p:cSld name="13_Text Slide_One Column">
    <p:bg>
      <p:bgPr>
        <a:solidFill>
          <a:srgbClr val="FFFFFF"/>
        </a:solidFill>
      </p:bgPr>
    </p:bg>
    <p:spTree>
      <p:nvGrpSpPr>
        <p:cNvPr id="986" name="Shape 986"/>
        <p:cNvGrpSpPr/>
        <p:nvPr/>
      </p:nvGrpSpPr>
      <p:grpSpPr>
        <a:xfrm>
          <a:off x="0" y="0"/>
          <a:ext cx="0" cy="0"/>
          <a:chOff x="0" y="0"/>
          <a:chExt cx="0" cy="0"/>
        </a:xfrm>
      </p:grpSpPr>
      <p:sp>
        <p:nvSpPr>
          <p:cNvPr id="987" name="Google Shape;987;p115"/>
          <p:cNvSpPr txBox="1"/>
          <p:nvPr>
            <p:ph type="title"/>
          </p:nvPr>
        </p:nvSpPr>
        <p:spPr>
          <a:xfrm>
            <a:off x="394607"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pic>
        <p:nvPicPr>
          <p:cNvPr id="988" name="Google Shape;988;p115"/>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989" name="Google Shape;989;p115"/>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990" name="Google Shape;990;p115"/>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
        <p:nvSpPr>
          <p:cNvPr id="991" name="Google Shape;991;p115"/>
          <p:cNvSpPr txBox="1"/>
          <p:nvPr>
            <p:ph idx="1" type="body"/>
          </p:nvPr>
        </p:nvSpPr>
        <p:spPr>
          <a:xfrm>
            <a:off x="395968" y="5000625"/>
            <a:ext cx="2157900" cy="1257300"/>
          </a:xfrm>
          <a:prstGeom prst="rect">
            <a:avLst/>
          </a:prstGeom>
          <a:noFill/>
          <a:ln>
            <a:noFill/>
          </a:ln>
        </p:spPr>
        <p:txBody>
          <a:bodyPr anchorCtr="0" anchor="t" bIns="0" lIns="0" spcFirstLastPara="1" rIns="0" wrap="square" tIns="0">
            <a:normAutofit/>
          </a:bodyPr>
          <a:lstStyle>
            <a:lvl1pPr indent="-228600" lvl="0" marL="457200" algn="l">
              <a:lnSpc>
                <a:spcPct val="77946"/>
              </a:lnSpc>
              <a:spcBef>
                <a:spcPts val="500"/>
              </a:spcBef>
              <a:spcAft>
                <a:spcPts val="0"/>
              </a:spcAft>
              <a:buClr>
                <a:srgbClr val="1B1915"/>
              </a:buClr>
              <a:buSzPts val="2500"/>
              <a:buNone/>
              <a:defRPr sz="2500"/>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92" name="Google Shape;992;p115"/>
          <p:cNvSpPr txBox="1"/>
          <p:nvPr>
            <p:ph idx="2" type="body"/>
          </p:nvPr>
        </p:nvSpPr>
        <p:spPr>
          <a:xfrm>
            <a:off x="394608" y="4605051"/>
            <a:ext cx="21588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93" name="Google Shape;993;p115"/>
          <p:cNvSpPr/>
          <p:nvPr>
            <p:ph idx="3" type="pic"/>
          </p:nvPr>
        </p:nvSpPr>
        <p:spPr>
          <a:xfrm>
            <a:off x="394608" y="2000250"/>
            <a:ext cx="2157900" cy="2386800"/>
          </a:xfrm>
          <a:prstGeom prst="roundRect">
            <a:avLst>
              <a:gd fmla="val 3610" name="adj"/>
            </a:avLst>
          </a:prstGeom>
          <a:noFill/>
          <a:ln>
            <a:noFill/>
          </a:ln>
        </p:spPr>
      </p:sp>
      <p:sp>
        <p:nvSpPr>
          <p:cNvPr id="994" name="Google Shape;994;p115"/>
          <p:cNvSpPr txBox="1"/>
          <p:nvPr>
            <p:ph idx="4" type="body"/>
          </p:nvPr>
        </p:nvSpPr>
        <p:spPr>
          <a:xfrm>
            <a:off x="2689851" y="5000625"/>
            <a:ext cx="2157900" cy="1257300"/>
          </a:xfrm>
          <a:prstGeom prst="rect">
            <a:avLst/>
          </a:prstGeom>
          <a:noFill/>
          <a:ln>
            <a:noFill/>
          </a:ln>
        </p:spPr>
        <p:txBody>
          <a:bodyPr anchorCtr="0" anchor="t" bIns="0" lIns="0" spcFirstLastPara="1" rIns="0" wrap="square" tIns="0">
            <a:normAutofit/>
          </a:bodyPr>
          <a:lstStyle>
            <a:lvl1pPr indent="-228600" lvl="0" marL="457200" algn="l">
              <a:lnSpc>
                <a:spcPct val="77946"/>
              </a:lnSpc>
              <a:spcBef>
                <a:spcPts val="500"/>
              </a:spcBef>
              <a:spcAft>
                <a:spcPts val="0"/>
              </a:spcAft>
              <a:buClr>
                <a:srgbClr val="1B1915"/>
              </a:buClr>
              <a:buSzPts val="2500"/>
              <a:buNone/>
              <a:defRPr sz="2500"/>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95" name="Google Shape;995;p115"/>
          <p:cNvSpPr txBox="1"/>
          <p:nvPr>
            <p:ph idx="5" type="body"/>
          </p:nvPr>
        </p:nvSpPr>
        <p:spPr>
          <a:xfrm>
            <a:off x="2688491" y="4605051"/>
            <a:ext cx="21588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96" name="Google Shape;996;p115"/>
          <p:cNvSpPr/>
          <p:nvPr>
            <p:ph idx="6" type="pic"/>
          </p:nvPr>
        </p:nvSpPr>
        <p:spPr>
          <a:xfrm>
            <a:off x="2688491" y="2000250"/>
            <a:ext cx="2157900" cy="2386800"/>
          </a:xfrm>
          <a:prstGeom prst="roundRect">
            <a:avLst>
              <a:gd fmla="val 3610" name="adj"/>
            </a:avLst>
          </a:prstGeom>
          <a:noFill/>
          <a:ln>
            <a:noFill/>
          </a:ln>
        </p:spPr>
      </p:sp>
      <p:sp>
        <p:nvSpPr>
          <p:cNvPr id="997" name="Google Shape;997;p115"/>
          <p:cNvSpPr txBox="1"/>
          <p:nvPr>
            <p:ph idx="7" type="body"/>
          </p:nvPr>
        </p:nvSpPr>
        <p:spPr>
          <a:xfrm>
            <a:off x="4991616" y="5000625"/>
            <a:ext cx="2157900" cy="1257300"/>
          </a:xfrm>
          <a:prstGeom prst="rect">
            <a:avLst/>
          </a:prstGeom>
          <a:noFill/>
          <a:ln>
            <a:noFill/>
          </a:ln>
        </p:spPr>
        <p:txBody>
          <a:bodyPr anchorCtr="0" anchor="t" bIns="0" lIns="0" spcFirstLastPara="1" rIns="0" wrap="square" tIns="0">
            <a:normAutofit/>
          </a:bodyPr>
          <a:lstStyle>
            <a:lvl1pPr indent="-228600" lvl="0" marL="457200" algn="l">
              <a:lnSpc>
                <a:spcPct val="77946"/>
              </a:lnSpc>
              <a:spcBef>
                <a:spcPts val="500"/>
              </a:spcBef>
              <a:spcAft>
                <a:spcPts val="0"/>
              </a:spcAft>
              <a:buClr>
                <a:srgbClr val="1B1915"/>
              </a:buClr>
              <a:buSzPts val="2500"/>
              <a:buNone/>
              <a:defRPr sz="2500"/>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98" name="Google Shape;998;p115"/>
          <p:cNvSpPr txBox="1"/>
          <p:nvPr>
            <p:ph idx="8" type="body"/>
          </p:nvPr>
        </p:nvSpPr>
        <p:spPr>
          <a:xfrm>
            <a:off x="4990256" y="4605051"/>
            <a:ext cx="21588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999" name="Google Shape;999;p115"/>
          <p:cNvSpPr/>
          <p:nvPr>
            <p:ph idx="9" type="pic"/>
          </p:nvPr>
        </p:nvSpPr>
        <p:spPr>
          <a:xfrm>
            <a:off x="4990256" y="2000250"/>
            <a:ext cx="2157900" cy="2386800"/>
          </a:xfrm>
          <a:prstGeom prst="roundRect">
            <a:avLst>
              <a:gd fmla="val 3610" name="adj"/>
            </a:avLst>
          </a:prstGeom>
          <a:noFill/>
          <a:ln>
            <a:noFill/>
          </a:ln>
        </p:spPr>
      </p:sp>
      <p:sp>
        <p:nvSpPr>
          <p:cNvPr id="1000" name="Google Shape;1000;p115"/>
          <p:cNvSpPr txBox="1"/>
          <p:nvPr>
            <p:ph idx="13" type="body"/>
          </p:nvPr>
        </p:nvSpPr>
        <p:spPr>
          <a:xfrm>
            <a:off x="7285499" y="5000625"/>
            <a:ext cx="2157900" cy="1257300"/>
          </a:xfrm>
          <a:prstGeom prst="rect">
            <a:avLst/>
          </a:prstGeom>
          <a:noFill/>
          <a:ln>
            <a:noFill/>
          </a:ln>
        </p:spPr>
        <p:txBody>
          <a:bodyPr anchorCtr="0" anchor="t" bIns="0" lIns="0" spcFirstLastPara="1" rIns="0" wrap="square" tIns="0">
            <a:normAutofit/>
          </a:bodyPr>
          <a:lstStyle>
            <a:lvl1pPr indent="-228600" lvl="0" marL="457200" algn="l">
              <a:lnSpc>
                <a:spcPct val="77946"/>
              </a:lnSpc>
              <a:spcBef>
                <a:spcPts val="500"/>
              </a:spcBef>
              <a:spcAft>
                <a:spcPts val="0"/>
              </a:spcAft>
              <a:buClr>
                <a:srgbClr val="1B1915"/>
              </a:buClr>
              <a:buSzPts val="2500"/>
              <a:buNone/>
              <a:defRPr sz="2500"/>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001" name="Google Shape;1001;p115"/>
          <p:cNvSpPr txBox="1"/>
          <p:nvPr>
            <p:ph idx="14" type="body"/>
          </p:nvPr>
        </p:nvSpPr>
        <p:spPr>
          <a:xfrm>
            <a:off x="7284139" y="4605051"/>
            <a:ext cx="21588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002" name="Google Shape;1002;p115"/>
          <p:cNvSpPr/>
          <p:nvPr>
            <p:ph idx="15" type="pic"/>
          </p:nvPr>
        </p:nvSpPr>
        <p:spPr>
          <a:xfrm>
            <a:off x="7284139" y="2000250"/>
            <a:ext cx="2157900" cy="2386800"/>
          </a:xfrm>
          <a:prstGeom prst="roundRect">
            <a:avLst>
              <a:gd fmla="val 3610" name="adj"/>
            </a:avLst>
          </a:prstGeom>
          <a:noFill/>
          <a:ln>
            <a:noFill/>
          </a:ln>
        </p:spPr>
      </p:sp>
      <p:sp>
        <p:nvSpPr>
          <p:cNvPr id="1003" name="Google Shape;1003;p115"/>
          <p:cNvSpPr txBox="1"/>
          <p:nvPr>
            <p:ph idx="16" type="body"/>
          </p:nvPr>
        </p:nvSpPr>
        <p:spPr>
          <a:xfrm>
            <a:off x="9587265" y="5000625"/>
            <a:ext cx="2157900" cy="1257300"/>
          </a:xfrm>
          <a:prstGeom prst="rect">
            <a:avLst/>
          </a:prstGeom>
          <a:noFill/>
          <a:ln>
            <a:noFill/>
          </a:ln>
        </p:spPr>
        <p:txBody>
          <a:bodyPr anchorCtr="0" anchor="t" bIns="0" lIns="0" spcFirstLastPara="1" rIns="0" wrap="square" tIns="0">
            <a:normAutofit/>
          </a:bodyPr>
          <a:lstStyle>
            <a:lvl1pPr indent="-228600" lvl="0" marL="457200" algn="l">
              <a:lnSpc>
                <a:spcPct val="77946"/>
              </a:lnSpc>
              <a:spcBef>
                <a:spcPts val="500"/>
              </a:spcBef>
              <a:spcAft>
                <a:spcPts val="0"/>
              </a:spcAft>
              <a:buClr>
                <a:srgbClr val="1B1915"/>
              </a:buClr>
              <a:buSzPts val="2500"/>
              <a:buNone/>
              <a:defRPr sz="2500"/>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004" name="Google Shape;1004;p115"/>
          <p:cNvSpPr txBox="1"/>
          <p:nvPr>
            <p:ph idx="17" type="body"/>
          </p:nvPr>
        </p:nvSpPr>
        <p:spPr>
          <a:xfrm>
            <a:off x="9585905" y="4605051"/>
            <a:ext cx="21588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005" name="Google Shape;1005;p115"/>
          <p:cNvSpPr/>
          <p:nvPr>
            <p:ph idx="18" type="pic"/>
          </p:nvPr>
        </p:nvSpPr>
        <p:spPr>
          <a:xfrm>
            <a:off x="9585905" y="2000250"/>
            <a:ext cx="2157900" cy="2386800"/>
          </a:xfrm>
          <a:prstGeom prst="roundRect">
            <a:avLst>
              <a:gd fmla="val 3610" name="adj"/>
            </a:avLst>
          </a:prstGeom>
          <a:noFill/>
          <a:ln>
            <a:noFill/>
          </a:ln>
        </p:spPr>
      </p:sp>
    </p:spTree>
  </p:cSld>
  <p:clrMapOvr>
    <a:masterClrMapping/>
  </p:clrMapOvr>
  <p:extLst>
    <p:ext uri="{DCECCB84-F9BA-43D5-87BE-67443E8EF086}">
      <p15:sldGuideLst>
        <p15:guide id="1">
          <p15:clr>
            <a:srgbClr val="FBAE40"/>
          </p15:clr>
        </p15:guide>
        <p15:guide id="2" pos="7680">
          <p15:clr>
            <a:srgbClr val="FBAE40"/>
          </p15:clr>
        </p15:guide>
        <p15:guide id="3" pos="240">
          <p15:clr>
            <a:srgbClr val="FBAE40"/>
          </p15:clr>
        </p15:guide>
        <p15:guide id="4" pos="1608">
          <p15:clr>
            <a:srgbClr val="FBAE40"/>
          </p15:clr>
        </p15:guide>
        <p15:guide id="5" pos="1688">
          <p15:clr>
            <a:srgbClr val="FBAE40"/>
          </p15:clr>
        </p15:guide>
        <p15:guide id="6" pos="3056">
          <p15:clr>
            <a:srgbClr val="FBAE40"/>
          </p15:clr>
        </p15:guide>
        <p15:guide id="7" pos="3136">
          <p15:clr>
            <a:srgbClr val="FBAE40"/>
          </p15:clr>
        </p15:guide>
        <p15:guide id="8" pos="4504">
          <p15:clr>
            <a:srgbClr val="FBAE40"/>
          </p15:clr>
        </p15:guide>
        <p15:guide id="9" pos="4584">
          <p15:clr>
            <a:srgbClr val="FBAE40"/>
          </p15:clr>
        </p15:guide>
        <p15:guide id="10" pos="5952">
          <p15:clr>
            <a:srgbClr val="FBAE40"/>
          </p15:clr>
        </p15:guide>
        <p15:guide id="11" pos="6032">
          <p15:clr>
            <a:srgbClr val="FBAE40"/>
          </p15:clr>
        </p15:guide>
        <p15:guide id="12" pos="7400">
          <p15:clr>
            <a:srgbClr val="FBAE40"/>
          </p15:clr>
        </p15:guide>
        <p15:guide id="13" orient="horz">
          <p15:clr>
            <a:srgbClr val="FBAE40"/>
          </p15:clr>
        </p15:guide>
        <p15:guide id="14" orient="horz" pos="4320">
          <p15:clr>
            <a:srgbClr val="FBAE40"/>
          </p15:clr>
        </p15:guide>
        <p15:guide id="15" orient="horz" pos="240">
          <p15:clr>
            <a:srgbClr val="FBAE40"/>
          </p15:clr>
        </p15:guide>
        <p15:guide id="16" orient="horz" pos="2200">
          <p15:clr>
            <a:srgbClr val="FBAE40"/>
          </p15:clr>
        </p15:guide>
        <p15:guide id="17" orient="horz" pos="416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Image">
  <p:cSld name="Text Slide + Image">
    <p:spTree>
      <p:nvGrpSpPr>
        <p:cNvPr id="1006" name="Shape 1006"/>
        <p:cNvGrpSpPr/>
        <p:nvPr/>
      </p:nvGrpSpPr>
      <p:grpSpPr>
        <a:xfrm>
          <a:off x="0" y="0"/>
          <a:ext cx="0" cy="0"/>
          <a:chOff x="0" y="0"/>
          <a:chExt cx="0" cy="0"/>
        </a:xfrm>
      </p:grpSpPr>
      <p:sp>
        <p:nvSpPr>
          <p:cNvPr id="1007" name="Google Shape;1007;p116"/>
          <p:cNvSpPr txBox="1"/>
          <p:nvPr>
            <p:ph type="title"/>
          </p:nvPr>
        </p:nvSpPr>
        <p:spPr>
          <a:xfrm>
            <a:off x="400050" y="571499"/>
            <a:ext cx="5181600" cy="10224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3700"/>
              <a:buFont typeface="Outfit"/>
              <a:buNone/>
              <a:defRPr b="0" sz="37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08" name="Google Shape;1008;p116"/>
          <p:cNvSpPr txBox="1"/>
          <p:nvPr>
            <p:ph idx="1" type="body"/>
          </p:nvPr>
        </p:nvSpPr>
        <p:spPr>
          <a:xfrm>
            <a:off x="400050" y="2333049"/>
            <a:ext cx="5181600" cy="37011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009" name="Google Shape;1009;p116"/>
          <p:cNvSpPr txBox="1"/>
          <p:nvPr>
            <p:ph idx="2" type="body"/>
          </p:nvPr>
        </p:nvSpPr>
        <p:spPr>
          <a:xfrm>
            <a:off x="400050" y="1807634"/>
            <a:ext cx="51816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2300"/>
              <a:buNone/>
              <a:defRPr b="0" i="0" sz="23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010" name="Google Shape;1010;p116"/>
          <p:cNvSpPr/>
          <p:nvPr>
            <p:ph idx="3" type="pic"/>
          </p:nvPr>
        </p:nvSpPr>
        <p:spPr>
          <a:xfrm>
            <a:off x="5962024" y="254000"/>
            <a:ext cx="6029100" cy="6352800"/>
          </a:xfrm>
          <a:prstGeom prst="roundRect">
            <a:avLst>
              <a:gd fmla="val 2162" name="adj"/>
            </a:avLst>
          </a:prstGeom>
          <a:noFill/>
          <a:ln>
            <a:noFill/>
          </a:ln>
        </p:spPr>
      </p:sp>
      <p:sp>
        <p:nvSpPr>
          <p:cNvPr id="1011" name="Google Shape;1011;p116"/>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Image Left">
  <p:cSld name="Text Slide + Image Left">
    <p:spTree>
      <p:nvGrpSpPr>
        <p:cNvPr id="1012" name="Shape 1012"/>
        <p:cNvGrpSpPr/>
        <p:nvPr/>
      </p:nvGrpSpPr>
      <p:grpSpPr>
        <a:xfrm>
          <a:off x="0" y="0"/>
          <a:ext cx="0" cy="0"/>
          <a:chOff x="0" y="0"/>
          <a:chExt cx="0" cy="0"/>
        </a:xfrm>
      </p:grpSpPr>
      <p:sp>
        <p:nvSpPr>
          <p:cNvPr id="1013" name="Google Shape;1013;p117"/>
          <p:cNvSpPr/>
          <p:nvPr>
            <p:ph idx="2" type="pic"/>
          </p:nvPr>
        </p:nvSpPr>
        <p:spPr>
          <a:xfrm>
            <a:off x="209550" y="254000"/>
            <a:ext cx="6029100" cy="6352800"/>
          </a:xfrm>
          <a:prstGeom prst="roundRect">
            <a:avLst>
              <a:gd fmla="val 2162" name="adj"/>
            </a:avLst>
          </a:prstGeom>
          <a:noFill/>
          <a:ln>
            <a:noFill/>
          </a:ln>
        </p:spPr>
      </p:sp>
      <p:sp>
        <p:nvSpPr>
          <p:cNvPr id="1014" name="Google Shape;1014;p117"/>
          <p:cNvSpPr txBox="1"/>
          <p:nvPr>
            <p:ph type="title"/>
          </p:nvPr>
        </p:nvSpPr>
        <p:spPr>
          <a:xfrm>
            <a:off x="6581766" y="571499"/>
            <a:ext cx="5170500" cy="10224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3700"/>
              <a:buFont typeface="Outfit"/>
              <a:buNone/>
              <a:defRPr b="0" sz="37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15" name="Google Shape;1015;p117"/>
          <p:cNvSpPr txBox="1"/>
          <p:nvPr>
            <p:ph idx="1" type="body"/>
          </p:nvPr>
        </p:nvSpPr>
        <p:spPr>
          <a:xfrm>
            <a:off x="6581775" y="2333049"/>
            <a:ext cx="5170500" cy="37011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016" name="Google Shape;1016;p117"/>
          <p:cNvSpPr txBox="1"/>
          <p:nvPr>
            <p:ph idx="3" type="body"/>
          </p:nvPr>
        </p:nvSpPr>
        <p:spPr>
          <a:xfrm>
            <a:off x="6581775" y="1807634"/>
            <a:ext cx="51705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2300"/>
              <a:buNone/>
              <a:defRPr b="0" i="0" sz="23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017" name="Google Shape;1017;p117"/>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Three Images">
  <p:cSld name="Text Slide + Three Images">
    <p:spTree>
      <p:nvGrpSpPr>
        <p:cNvPr id="1018" name="Shape 1018"/>
        <p:cNvGrpSpPr/>
        <p:nvPr/>
      </p:nvGrpSpPr>
      <p:grpSpPr>
        <a:xfrm>
          <a:off x="0" y="0"/>
          <a:ext cx="0" cy="0"/>
          <a:chOff x="0" y="0"/>
          <a:chExt cx="0" cy="0"/>
        </a:xfrm>
      </p:grpSpPr>
      <p:sp>
        <p:nvSpPr>
          <p:cNvPr id="1019" name="Google Shape;1019;p118"/>
          <p:cNvSpPr/>
          <p:nvPr>
            <p:ph idx="2" type="pic"/>
          </p:nvPr>
        </p:nvSpPr>
        <p:spPr>
          <a:xfrm>
            <a:off x="5962024" y="253999"/>
            <a:ext cx="6015900" cy="3115200"/>
          </a:xfrm>
          <a:prstGeom prst="roundRect">
            <a:avLst>
              <a:gd fmla="val 4412" name="adj"/>
            </a:avLst>
          </a:prstGeom>
          <a:noFill/>
          <a:ln>
            <a:noFill/>
          </a:ln>
        </p:spPr>
      </p:sp>
      <p:sp>
        <p:nvSpPr>
          <p:cNvPr id="1020" name="Google Shape;1020;p118"/>
          <p:cNvSpPr/>
          <p:nvPr>
            <p:ph idx="3" type="pic"/>
          </p:nvPr>
        </p:nvSpPr>
        <p:spPr>
          <a:xfrm>
            <a:off x="5962024" y="3488731"/>
            <a:ext cx="2934300" cy="3115200"/>
          </a:xfrm>
          <a:prstGeom prst="roundRect">
            <a:avLst>
              <a:gd fmla="val 4412" name="adj"/>
            </a:avLst>
          </a:prstGeom>
          <a:noFill/>
          <a:ln>
            <a:noFill/>
          </a:ln>
        </p:spPr>
      </p:sp>
      <p:sp>
        <p:nvSpPr>
          <p:cNvPr id="1021" name="Google Shape;1021;p118"/>
          <p:cNvSpPr/>
          <p:nvPr>
            <p:ph idx="4" type="pic"/>
          </p:nvPr>
        </p:nvSpPr>
        <p:spPr>
          <a:xfrm>
            <a:off x="9044633" y="3488731"/>
            <a:ext cx="2934300" cy="3115200"/>
          </a:xfrm>
          <a:prstGeom prst="roundRect">
            <a:avLst>
              <a:gd fmla="val 4412" name="adj"/>
            </a:avLst>
          </a:prstGeom>
          <a:noFill/>
          <a:ln>
            <a:noFill/>
          </a:ln>
        </p:spPr>
      </p:sp>
      <p:sp>
        <p:nvSpPr>
          <p:cNvPr id="1022" name="Google Shape;1022;p118"/>
          <p:cNvSpPr txBox="1"/>
          <p:nvPr>
            <p:ph type="title"/>
          </p:nvPr>
        </p:nvSpPr>
        <p:spPr>
          <a:xfrm>
            <a:off x="400050" y="571499"/>
            <a:ext cx="5181600" cy="10224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3700"/>
              <a:buFont typeface="Outfit"/>
              <a:buNone/>
              <a:defRPr b="0" sz="37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23" name="Google Shape;1023;p118"/>
          <p:cNvSpPr txBox="1"/>
          <p:nvPr>
            <p:ph idx="1" type="body"/>
          </p:nvPr>
        </p:nvSpPr>
        <p:spPr>
          <a:xfrm>
            <a:off x="400050" y="2333049"/>
            <a:ext cx="5181600" cy="37011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024" name="Google Shape;1024;p118"/>
          <p:cNvSpPr txBox="1"/>
          <p:nvPr>
            <p:ph idx="5" type="body"/>
          </p:nvPr>
        </p:nvSpPr>
        <p:spPr>
          <a:xfrm>
            <a:off x="400050" y="1807634"/>
            <a:ext cx="51816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2300"/>
              <a:buNone/>
              <a:defRPr b="0" i="0" sz="23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025" name="Google Shape;1025;p118"/>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Four Images">
  <p:cSld name="Text Slide + Four Images">
    <p:spTree>
      <p:nvGrpSpPr>
        <p:cNvPr id="1026" name="Shape 1026"/>
        <p:cNvGrpSpPr/>
        <p:nvPr/>
      </p:nvGrpSpPr>
      <p:grpSpPr>
        <a:xfrm>
          <a:off x="0" y="0"/>
          <a:ext cx="0" cy="0"/>
          <a:chOff x="0" y="0"/>
          <a:chExt cx="0" cy="0"/>
        </a:xfrm>
      </p:grpSpPr>
      <p:sp>
        <p:nvSpPr>
          <p:cNvPr id="1027" name="Google Shape;1027;p119"/>
          <p:cNvSpPr/>
          <p:nvPr>
            <p:ph idx="2" type="pic"/>
          </p:nvPr>
        </p:nvSpPr>
        <p:spPr>
          <a:xfrm>
            <a:off x="5962024" y="3488731"/>
            <a:ext cx="2934300" cy="3115200"/>
          </a:xfrm>
          <a:prstGeom prst="roundRect">
            <a:avLst>
              <a:gd fmla="val 4412" name="adj"/>
            </a:avLst>
          </a:prstGeom>
          <a:noFill/>
          <a:ln>
            <a:noFill/>
          </a:ln>
        </p:spPr>
      </p:sp>
      <p:sp>
        <p:nvSpPr>
          <p:cNvPr id="1028" name="Google Shape;1028;p119"/>
          <p:cNvSpPr/>
          <p:nvPr>
            <p:ph idx="3" type="pic"/>
          </p:nvPr>
        </p:nvSpPr>
        <p:spPr>
          <a:xfrm>
            <a:off x="9044633" y="3488731"/>
            <a:ext cx="2934300" cy="3115200"/>
          </a:xfrm>
          <a:prstGeom prst="roundRect">
            <a:avLst>
              <a:gd fmla="val 4412" name="adj"/>
            </a:avLst>
          </a:prstGeom>
          <a:noFill/>
          <a:ln>
            <a:noFill/>
          </a:ln>
        </p:spPr>
      </p:sp>
      <p:sp>
        <p:nvSpPr>
          <p:cNvPr id="1029" name="Google Shape;1029;p119"/>
          <p:cNvSpPr/>
          <p:nvPr>
            <p:ph idx="4" type="pic"/>
          </p:nvPr>
        </p:nvSpPr>
        <p:spPr>
          <a:xfrm>
            <a:off x="5962024" y="256799"/>
            <a:ext cx="2934300" cy="3115200"/>
          </a:xfrm>
          <a:prstGeom prst="roundRect">
            <a:avLst>
              <a:gd fmla="val 4412" name="adj"/>
            </a:avLst>
          </a:prstGeom>
          <a:noFill/>
          <a:ln>
            <a:noFill/>
          </a:ln>
        </p:spPr>
      </p:sp>
      <p:sp>
        <p:nvSpPr>
          <p:cNvPr id="1030" name="Google Shape;1030;p119"/>
          <p:cNvSpPr/>
          <p:nvPr>
            <p:ph idx="5" type="pic"/>
          </p:nvPr>
        </p:nvSpPr>
        <p:spPr>
          <a:xfrm>
            <a:off x="9044633" y="256799"/>
            <a:ext cx="2934300" cy="3115200"/>
          </a:xfrm>
          <a:prstGeom prst="roundRect">
            <a:avLst>
              <a:gd fmla="val 4412" name="adj"/>
            </a:avLst>
          </a:prstGeom>
          <a:noFill/>
          <a:ln>
            <a:noFill/>
          </a:ln>
        </p:spPr>
      </p:sp>
      <p:sp>
        <p:nvSpPr>
          <p:cNvPr id="1031" name="Google Shape;1031;p119"/>
          <p:cNvSpPr txBox="1"/>
          <p:nvPr>
            <p:ph type="title"/>
          </p:nvPr>
        </p:nvSpPr>
        <p:spPr>
          <a:xfrm>
            <a:off x="400050" y="571499"/>
            <a:ext cx="5181600" cy="10224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3700"/>
              <a:buFont typeface="Outfit"/>
              <a:buNone/>
              <a:defRPr b="0" sz="37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32" name="Google Shape;1032;p119"/>
          <p:cNvSpPr txBox="1"/>
          <p:nvPr>
            <p:ph idx="1" type="body"/>
          </p:nvPr>
        </p:nvSpPr>
        <p:spPr>
          <a:xfrm>
            <a:off x="400050" y="2333049"/>
            <a:ext cx="5181600" cy="37011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033" name="Google Shape;1033;p119"/>
          <p:cNvSpPr txBox="1"/>
          <p:nvPr>
            <p:ph idx="6" type="body"/>
          </p:nvPr>
        </p:nvSpPr>
        <p:spPr>
          <a:xfrm>
            <a:off x="400050" y="1807634"/>
            <a:ext cx="51816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2300"/>
              <a:buNone/>
              <a:defRPr b="0" i="0" sz="23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034" name="Google Shape;1034;p119"/>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Large Image">
  <p:cSld name="Text Slide + Large Image">
    <p:spTree>
      <p:nvGrpSpPr>
        <p:cNvPr id="1035" name="Shape 1035"/>
        <p:cNvGrpSpPr/>
        <p:nvPr/>
      </p:nvGrpSpPr>
      <p:grpSpPr>
        <a:xfrm>
          <a:off x="0" y="0"/>
          <a:ext cx="0" cy="0"/>
          <a:chOff x="0" y="0"/>
          <a:chExt cx="0" cy="0"/>
        </a:xfrm>
      </p:grpSpPr>
      <p:sp>
        <p:nvSpPr>
          <p:cNvPr id="1036" name="Google Shape;1036;p120"/>
          <p:cNvSpPr/>
          <p:nvPr>
            <p:ph idx="2" type="pic"/>
          </p:nvPr>
        </p:nvSpPr>
        <p:spPr>
          <a:xfrm>
            <a:off x="238125" y="1704490"/>
            <a:ext cx="11652900" cy="4903200"/>
          </a:xfrm>
          <a:prstGeom prst="roundRect">
            <a:avLst>
              <a:gd fmla="val 1004" name="adj"/>
            </a:avLst>
          </a:prstGeom>
          <a:noFill/>
          <a:ln>
            <a:noFill/>
          </a:ln>
        </p:spPr>
      </p:sp>
      <p:sp>
        <p:nvSpPr>
          <p:cNvPr id="1037" name="Google Shape;1037;p120"/>
          <p:cNvSpPr txBox="1"/>
          <p:nvPr>
            <p:ph type="title"/>
          </p:nvPr>
        </p:nvSpPr>
        <p:spPr>
          <a:xfrm>
            <a:off x="400051" y="571499"/>
            <a:ext cx="4451100" cy="9948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3100"/>
              <a:buFont typeface="Outfit"/>
              <a:buNone/>
              <a:defRPr b="0" sz="3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38" name="Google Shape;1038;p120"/>
          <p:cNvSpPr txBox="1"/>
          <p:nvPr>
            <p:ph idx="1" type="body"/>
          </p:nvPr>
        </p:nvSpPr>
        <p:spPr>
          <a:xfrm>
            <a:off x="4997555" y="571499"/>
            <a:ext cx="5670300" cy="9948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id="1039" name="Google Shape;1039;p120"/>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Two Images">
  <p:cSld name="Text Slide + Two Images">
    <p:spTree>
      <p:nvGrpSpPr>
        <p:cNvPr id="1040" name="Shape 1040"/>
        <p:cNvGrpSpPr/>
        <p:nvPr/>
      </p:nvGrpSpPr>
      <p:grpSpPr>
        <a:xfrm>
          <a:off x="0" y="0"/>
          <a:ext cx="0" cy="0"/>
          <a:chOff x="0" y="0"/>
          <a:chExt cx="0" cy="0"/>
        </a:xfrm>
      </p:grpSpPr>
      <p:sp>
        <p:nvSpPr>
          <p:cNvPr id="1041" name="Google Shape;1041;p121"/>
          <p:cNvSpPr txBox="1"/>
          <p:nvPr>
            <p:ph type="title"/>
          </p:nvPr>
        </p:nvSpPr>
        <p:spPr>
          <a:xfrm>
            <a:off x="400051" y="571499"/>
            <a:ext cx="4451100" cy="9948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3100"/>
              <a:buFont typeface="Outfit"/>
              <a:buNone/>
              <a:defRPr b="0" sz="3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42" name="Google Shape;1042;p121"/>
          <p:cNvSpPr txBox="1"/>
          <p:nvPr>
            <p:ph idx="1" type="body"/>
          </p:nvPr>
        </p:nvSpPr>
        <p:spPr>
          <a:xfrm>
            <a:off x="4997555" y="571499"/>
            <a:ext cx="5670300" cy="9948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id="1043" name="Google Shape;1043;p121"/>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1044" name="Google Shape;1044;p121"/>
          <p:cNvSpPr/>
          <p:nvPr>
            <p:ph idx="2" type="pic"/>
          </p:nvPr>
        </p:nvSpPr>
        <p:spPr>
          <a:xfrm>
            <a:off x="238125" y="1696866"/>
            <a:ext cx="5758500" cy="4903200"/>
          </a:xfrm>
          <a:prstGeom prst="roundRect">
            <a:avLst>
              <a:gd fmla="val 1542" name="adj"/>
            </a:avLst>
          </a:prstGeom>
          <a:noFill/>
          <a:ln>
            <a:noFill/>
          </a:ln>
        </p:spPr>
      </p:sp>
      <p:sp>
        <p:nvSpPr>
          <p:cNvPr id="1045" name="Google Shape;1045;p121"/>
          <p:cNvSpPr/>
          <p:nvPr>
            <p:ph idx="3" type="pic"/>
          </p:nvPr>
        </p:nvSpPr>
        <p:spPr>
          <a:xfrm>
            <a:off x="6134877" y="1696865"/>
            <a:ext cx="5758500" cy="4903200"/>
          </a:xfrm>
          <a:prstGeom prst="roundRect">
            <a:avLst>
              <a:gd fmla="val 1542" name="adj"/>
            </a:avLst>
          </a:prstGeom>
          <a:noFill/>
          <a:ln>
            <a:noFill/>
          </a:ln>
        </p:spPr>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Three Large Images">
  <p:cSld name="Text Slide + Three Large Images">
    <p:spTree>
      <p:nvGrpSpPr>
        <p:cNvPr id="1046" name="Shape 1046"/>
        <p:cNvGrpSpPr/>
        <p:nvPr/>
      </p:nvGrpSpPr>
      <p:grpSpPr>
        <a:xfrm>
          <a:off x="0" y="0"/>
          <a:ext cx="0" cy="0"/>
          <a:chOff x="0" y="0"/>
          <a:chExt cx="0" cy="0"/>
        </a:xfrm>
      </p:grpSpPr>
      <p:sp>
        <p:nvSpPr>
          <p:cNvPr id="1047" name="Google Shape;1047;p122"/>
          <p:cNvSpPr txBox="1"/>
          <p:nvPr>
            <p:ph type="title"/>
          </p:nvPr>
        </p:nvSpPr>
        <p:spPr>
          <a:xfrm>
            <a:off x="400051" y="571499"/>
            <a:ext cx="4451100" cy="9948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3100"/>
              <a:buFont typeface="Outfit"/>
              <a:buNone/>
              <a:defRPr b="0" sz="3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48" name="Google Shape;1048;p122"/>
          <p:cNvSpPr txBox="1"/>
          <p:nvPr>
            <p:ph idx="1" type="body"/>
          </p:nvPr>
        </p:nvSpPr>
        <p:spPr>
          <a:xfrm>
            <a:off x="4997555" y="571499"/>
            <a:ext cx="5670300" cy="9948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id="1049" name="Google Shape;1049;p122"/>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1050" name="Google Shape;1050;p122"/>
          <p:cNvSpPr/>
          <p:nvPr>
            <p:ph idx="2" type="pic"/>
          </p:nvPr>
        </p:nvSpPr>
        <p:spPr>
          <a:xfrm>
            <a:off x="238125" y="1704490"/>
            <a:ext cx="3793200" cy="4903200"/>
          </a:xfrm>
          <a:prstGeom prst="roundRect">
            <a:avLst>
              <a:gd fmla="val 2341" name="adj"/>
            </a:avLst>
          </a:prstGeom>
          <a:noFill/>
          <a:ln>
            <a:noFill/>
          </a:ln>
        </p:spPr>
      </p:sp>
      <p:sp>
        <p:nvSpPr>
          <p:cNvPr id="1051" name="Google Shape;1051;p122"/>
          <p:cNvSpPr/>
          <p:nvPr>
            <p:ph idx="3" type="pic"/>
          </p:nvPr>
        </p:nvSpPr>
        <p:spPr>
          <a:xfrm>
            <a:off x="4171950" y="1704490"/>
            <a:ext cx="3793200" cy="4903200"/>
          </a:xfrm>
          <a:prstGeom prst="roundRect">
            <a:avLst>
              <a:gd fmla="val 2341" name="adj"/>
            </a:avLst>
          </a:prstGeom>
          <a:noFill/>
          <a:ln>
            <a:noFill/>
          </a:ln>
        </p:spPr>
      </p:sp>
      <p:sp>
        <p:nvSpPr>
          <p:cNvPr id="1052" name="Google Shape;1052;p122"/>
          <p:cNvSpPr/>
          <p:nvPr>
            <p:ph idx="4" type="pic"/>
          </p:nvPr>
        </p:nvSpPr>
        <p:spPr>
          <a:xfrm>
            <a:off x="8105775" y="1704490"/>
            <a:ext cx="3793200" cy="4903200"/>
          </a:xfrm>
          <a:prstGeom prst="roundRect">
            <a:avLst>
              <a:gd fmla="val 2341" name="adj"/>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_One Column 2">
  <p:cSld name="Text Slide_One Column 2">
    <p:spTree>
      <p:nvGrpSpPr>
        <p:cNvPr id="80" name="Shape 80"/>
        <p:cNvGrpSpPr/>
        <p:nvPr/>
      </p:nvGrpSpPr>
      <p:grpSpPr>
        <a:xfrm>
          <a:off x="0" y="0"/>
          <a:ext cx="0" cy="0"/>
          <a:chOff x="0" y="0"/>
          <a:chExt cx="0" cy="0"/>
        </a:xfrm>
      </p:grpSpPr>
      <p:pic>
        <p:nvPicPr>
          <p:cNvPr id="81" name="Google Shape;81;p13"/>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82" name="Google Shape;82;p13"/>
          <p:cNvSpPr txBox="1"/>
          <p:nvPr>
            <p:ph idx="1" type="body"/>
          </p:nvPr>
        </p:nvSpPr>
        <p:spPr>
          <a:xfrm>
            <a:off x="394607" y="2554241"/>
            <a:ext cx="10345200" cy="37011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83" name="Google Shape;83;p13"/>
          <p:cNvSpPr txBox="1"/>
          <p:nvPr>
            <p:ph idx="2" type="body"/>
          </p:nvPr>
        </p:nvSpPr>
        <p:spPr>
          <a:xfrm>
            <a:off x="394607" y="2028825"/>
            <a:ext cx="10345200" cy="3117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500"/>
              </a:spcBef>
              <a:spcAft>
                <a:spcPts val="0"/>
              </a:spcAft>
              <a:buClr>
                <a:srgbClr val="226548"/>
              </a:buClr>
              <a:buSzPts val="2300"/>
              <a:buNone/>
              <a:defRPr b="0" i="0" sz="23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84" name="Google Shape;84;p13"/>
          <p:cNvSpPr txBox="1"/>
          <p:nvPr>
            <p:ph type="title"/>
          </p:nvPr>
        </p:nvSpPr>
        <p:spPr>
          <a:xfrm>
            <a:off x="394607"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3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13"/>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86" name="Google Shape;86;p13"/>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Five Images">
  <p:cSld name="Text Slide + Five Images">
    <p:spTree>
      <p:nvGrpSpPr>
        <p:cNvPr id="1053" name="Shape 1053"/>
        <p:cNvGrpSpPr/>
        <p:nvPr/>
      </p:nvGrpSpPr>
      <p:grpSpPr>
        <a:xfrm>
          <a:off x="0" y="0"/>
          <a:ext cx="0" cy="0"/>
          <a:chOff x="0" y="0"/>
          <a:chExt cx="0" cy="0"/>
        </a:xfrm>
      </p:grpSpPr>
      <p:sp>
        <p:nvSpPr>
          <p:cNvPr id="1054" name="Google Shape;1054;p123"/>
          <p:cNvSpPr txBox="1"/>
          <p:nvPr>
            <p:ph type="title"/>
          </p:nvPr>
        </p:nvSpPr>
        <p:spPr>
          <a:xfrm>
            <a:off x="400051" y="571499"/>
            <a:ext cx="4451100" cy="9948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3100"/>
              <a:buFont typeface="Outfit"/>
              <a:buNone/>
              <a:defRPr b="0" sz="3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55" name="Google Shape;1055;p123"/>
          <p:cNvSpPr txBox="1"/>
          <p:nvPr>
            <p:ph idx="1" type="body"/>
          </p:nvPr>
        </p:nvSpPr>
        <p:spPr>
          <a:xfrm>
            <a:off x="4997555" y="571499"/>
            <a:ext cx="5670300" cy="9948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id="1056" name="Google Shape;1056;p123"/>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1057" name="Google Shape;1057;p123"/>
          <p:cNvSpPr/>
          <p:nvPr>
            <p:ph idx="2" type="pic"/>
          </p:nvPr>
        </p:nvSpPr>
        <p:spPr>
          <a:xfrm>
            <a:off x="238125" y="1704489"/>
            <a:ext cx="2802900" cy="2386800"/>
          </a:xfrm>
          <a:prstGeom prst="roundRect">
            <a:avLst>
              <a:gd fmla="val 3610" name="adj"/>
            </a:avLst>
          </a:prstGeom>
          <a:noFill/>
          <a:ln>
            <a:noFill/>
          </a:ln>
        </p:spPr>
      </p:sp>
      <p:sp>
        <p:nvSpPr>
          <p:cNvPr id="1058" name="Google Shape;1058;p123"/>
          <p:cNvSpPr/>
          <p:nvPr>
            <p:ph idx="3" type="pic"/>
          </p:nvPr>
        </p:nvSpPr>
        <p:spPr>
          <a:xfrm>
            <a:off x="6134877" y="1704489"/>
            <a:ext cx="5758500" cy="4903200"/>
          </a:xfrm>
          <a:prstGeom prst="roundRect">
            <a:avLst>
              <a:gd fmla="val 1757" name="adj"/>
            </a:avLst>
          </a:prstGeom>
          <a:noFill/>
          <a:ln>
            <a:noFill/>
          </a:ln>
        </p:spPr>
      </p:sp>
      <p:sp>
        <p:nvSpPr>
          <p:cNvPr id="1059" name="Google Shape;1059;p123"/>
          <p:cNvSpPr/>
          <p:nvPr>
            <p:ph idx="4" type="pic"/>
          </p:nvPr>
        </p:nvSpPr>
        <p:spPr>
          <a:xfrm>
            <a:off x="3193441" y="1704489"/>
            <a:ext cx="2802900" cy="2386800"/>
          </a:xfrm>
          <a:prstGeom prst="roundRect">
            <a:avLst>
              <a:gd fmla="val 3610" name="adj"/>
            </a:avLst>
          </a:prstGeom>
          <a:noFill/>
          <a:ln>
            <a:noFill/>
          </a:ln>
        </p:spPr>
      </p:sp>
      <p:sp>
        <p:nvSpPr>
          <p:cNvPr id="1060" name="Google Shape;1060;p123"/>
          <p:cNvSpPr/>
          <p:nvPr>
            <p:ph idx="5" type="pic"/>
          </p:nvPr>
        </p:nvSpPr>
        <p:spPr>
          <a:xfrm>
            <a:off x="238125" y="4220943"/>
            <a:ext cx="2802900" cy="2386800"/>
          </a:xfrm>
          <a:prstGeom prst="roundRect">
            <a:avLst>
              <a:gd fmla="val 3610" name="adj"/>
            </a:avLst>
          </a:prstGeom>
          <a:noFill/>
          <a:ln>
            <a:noFill/>
          </a:ln>
        </p:spPr>
      </p:sp>
      <p:sp>
        <p:nvSpPr>
          <p:cNvPr id="1061" name="Google Shape;1061;p123"/>
          <p:cNvSpPr/>
          <p:nvPr>
            <p:ph idx="6" type="pic"/>
          </p:nvPr>
        </p:nvSpPr>
        <p:spPr>
          <a:xfrm>
            <a:off x="3193441" y="4220943"/>
            <a:ext cx="2802900" cy="2386800"/>
          </a:xfrm>
          <a:prstGeom prst="roundRect">
            <a:avLst>
              <a:gd fmla="val 3610" name="adj"/>
            </a:avLst>
          </a:prstGeom>
          <a:noFill/>
          <a:ln>
            <a:noFill/>
          </a:ln>
        </p:spPr>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Six Images">
  <p:cSld name="Text Slide + Six Images">
    <p:spTree>
      <p:nvGrpSpPr>
        <p:cNvPr id="1062" name="Shape 1062"/>
        <p:cNvGrpSpPr/>
        <p:nvPr/>
      </p:nvGrpSpPr>
      <p:grpSpPr>
        <a:xfrm>
          <a:off x="0" y="0"/>
          <a:ext cx="0" cy="0"/>
          <a:chOff x="0" y="0"/>
          <a:chExt cx="0" cy="0"/>
        </a:xfrm>
      </p:grpSpPr>
      <p:sp>
        <p:nvSpPr>
          <p:cNvPr id="1063" name="Google Shape;1063;p124"/>
          <p:cNvSpPr txBox="1"/>
          <p:nvPr>
            <p:ph type="title"/>
          </p:nvPr>
        </p:nvSpPr>
        <p:spPr>
          <a:xfrm>
            <a:off x="400051" y="571499"/>
            <a:ext cx="4451100" cy="9948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3100"/>
              <a:buFont typeface="Outfit"/>
              <a:buNone/>
              <a:defRPr b="0" sz="3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64" name="Google Shape;1064;p124"/>
          <p:cNvSpPr txBox="1"/>
          <p:nvPr>
            <p:ph idx="1" type="body"/>
          </p:nvPr>
        </p:nvSpPr>
        <p:spPr>
          <a:xfrm>
            <a:off x="4997555" y="571499"/>
            <a:ext cx="5670300" cy="994800"/>
          </a:xfrm>
          <a:prstGeom prst="rect">
            <a:avLst/>
          </a:prstGeom>
          <a:noFill/>
          <a:ln>
            <a:noFill/>
          </a:ln>
        </p:spPr>
        <p:txBody>
          <a:bodyPr anchorCtr="0" anchor="t" bIns="0" lIns="0" spcFirstLastPara="1" rIns="0" wrap="square" tIns="0">
            <a:normAutofit/>
          </a:bodyPr>
          <a:lstStyle>
            <a:lvl1pPr indent="-228600" lvl="0" marL="457200" algn="l">
              <a:lnSpc>
                <a:spcPct val="142857"/>
              </a:lnSpc>
              <a:spcBef>
                <a:spcPts val="500"/>
              </a:spcBef>
              <a:spcAft>
                <a:spcPts val="0"/>
              </a:spcAft>
              <a:buClr>
                <a:srgbClr val="1B1915"/>
              </a:buClr>
              <a:buSzPts val="1500"/>
              <a:buNone/>
              <a:defRPr/>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id="1065" name="Google Shape;1065;p124"/>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1066" name="Google Shape;1066;p124"/>
          <p:cNvSpPr/>
          <p:nvPr>
            <p:ph idx="2" type="pic"/>
          </p:nvPr>
        </p:nvSpPr>
        <p:spPr>
          <a:xfrm>
            <a:off x="238125" y="1704489"/>
            <a:ext cx="3793200" cy="2386800"/>
          </a:xfrm>
          <a:prstGeom prst="roundRect">
            <a:avLst>
              <a:gd fmla="val 3610" name="adj"/>
            </a:avLst>
          </a:prstGeom>
          <a:noFill/>
          <a:ln>
            <a:noFill/>
          </a:ln>
        </p:spPr>
      </p:sp>
      <p:sp>
        <p:nvSpPr>
          <p:cNvPr id="1067" name="Google Shape;1067;p124"/>
          <p:cNvSpPr/>
          <p:nvPr>
            <p:ph idx="3" type="pic"/>
          </p:nvPr>
        </p:nvSpPr>
        <p:spPr>
          <a:xfrm>
            <a:off x="8105775" y="1704489"/>
            <a:ext cx="3793200" cy="2386800"/>
          </a:xfrm>
          <a:prstGeom prst="roundRect">
            <a:avLst>
              <a:gd fmla="val 3610" name="adj"/>
            </a:avLst>
          </a:prstGeom>
          <a:noFill/>
          <a:ln>
            <a:noFill/>
          </a:ln>
        </p:spPr>
      </p:sp>
      <p:sp>
        <p:nvSpPr>
          <p:cNvPr id="1068" name="Google Shape;1068;p124"/>
          <p:cNvSpPr/>
          <p:nvPr>
            <p:ph idx="4" type="pic"/>
          </p:nvPr>
        </p:nvSpPr>
        <p:spPr>
          <a:xfrm>
            <a:off x="238125" y="4219090"/>
            <a:ext cx="3793200" cy="2386800"/>
          </a:xfrm>
          <a:prstGeom prst="roundRect">
            <a:avLst>
              <a:gd fmla="val 3610" name="adj"/>
            </a:avLst>
          </a:prstGeom>
          <a:noFill/>
          <a:ln>
            <a:noFill/>
          </a:ln>
        </p:spPr>
      </p:sp>
      <p:sp>
        <p:nvSpPr>
          <p:cNvPr id="1069" name="Google Shape;1069;p124"/>
          <p:cNvSpPr/>
          <p:nvPr>
            <p:ph idx="5" type="pic"/>
          </p:nvPr>
        </p:nvSpPr>
        <p:spPr>
          <a:xfrm>
            <a:off x="8105775" y="4219090"/>
            <a:ext cx="3793200" cy="2386800"/>
          </a:xfrm>
          <a:prstGeom prst="roundRect">
            <a:avLst>
              <a:gd fmla="val 3610" name="adj"/>
            </a:avLst>
          </a:prstGeom>
          <a:noFill/>
          <a:ln>
            <a:noFill/>
          </a:ln>
        </p:spPr>
      </p:sp>
      <p:sp>
        <p:nvSpPr>
          <p:cNvPr id="1070" name="Google Shape;1070;p124"/>
          <p:cNvSpPr/>
          <p:nvPr>
            <p:ph idx="6" type="pic"/>
          </p:nvPr>
        </p:nvSpPr>
        <p:spPr>
          <a:xfrm>
            <a:off x="4171950" y="1704489"/>
            <a:ext cx="3793200" cy="2386800"/>
          </a:xfrm>
          <a:prstGeom prst="roundRect">
            <a:avLst>
              <a:gd fmla="val 3610" name="adj"/>
            </a:avLst>
          </a:prstGeom>
          <a:noFill/>
          <a:ln>
            <a:noFill/>
          </a:ln>
        </p:spPr>
      </p:sp>
      <p:sp>
        <p:nvSpPr>
          <p:cNvPr id="1071" name="Google Shape;1071;p124"/>
          <p:cNvSpPr/>
          <p:nvPr>
            <p:ph idx="7" type="pic"/>
          </p:nvPr>
        </p:nvSpPr>
        <p:spPr>
          <a:xfrm>
            <a:off x="4171950" y="4219090"/>
            <a:ext cx="3793200" cy="2386800"/>
          </a:xfrm>
          <a:prstGeom prst="roundRect">
            <a:avLst>
              <a:gd fmla="val 3610" name="adj"/>
            </a:avLst>
          </a:prstGeom>
          <a:noFill/>
          <a:ln>
            <a:noFill/>
          </a:ln>
        </p:spPr>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ght Images + Text">
  <p:cSld name="8 imgs grid + body">
    <p:bg>
      <p:bgPr>
        <a:solidFill>
          <a:schemeClr val="dk1"/>
        </a:solidFill>
      </p:bgPr>
    </p:bg>
    <p:spTree>
      <p:nvGrpSpPr>
        <p:cNvPr id="1072" name="Shape 1072"/>
        <p:cNvGrpSpPr/>
        <p:nvPr/>
      </p:nvGrpSpPr>
      <p:grpSpPr>
        <a:xfrm>
          <a:off x="0" y="0"/>
          <a:ext cx="0" cy="0"/>
          <a:chOff x="0" y="0"/>
          <a:chExt cx="0" cy="0"/>
        </a:xfrm>
      </p:grpSpPr>
      <p:sp>
        <p:nvSpPr>
          <p:cNvPr id="1073" name="Google Shape;1073;p125"/>
          <p:cNvSpPr/>
          <p:nvPr>
            <p:ph idx="2" type="pic"/>
          </p:nvPr>
        </p:nvSpPr>
        <p:spPr>
          <a:xfrm>
            <a:off x="238125" y="250277"/>
            <a:ext cx="2810100" cy="2006700"/>
          </a:xfrm>
          <a:prstGeom prst="roundRect">
            <a:avLst>
              <a:gd fmla="val 6731" name="adj"/>
            </a:avLst>
          </a:prstGeom>
          <a:noFill/>
          <a:ln>
            <a:noFill/>
          </a:ln>
        </p:spPr>
      </p:sp>
      <p:sp>
        <p:nvSpPr>
          <p:cNvPr id="1074" name="Google Shape;1074;p125"/>
          <p:cNvSpPr txBox="1"/>
          <p:nvPr>
            <p:ph idx="1" type="body"/>
          </p:nvPr>
        </p:nvSpPr>
        <p:spPr>
          <a:xfrm>
            <a:off x="249888" y="2432184"/>
            <a:ext cx="2796900" cy="666300"/>
          </a:xfrm>
          <a:prstGeom prst="rect">
            <a:avLst/>
          </a:prstGeom>
          <a:noFill/>
          <a:ln>
            <a:noFill/>
          </a:ln>
        </p:spPr>
        <p:txBody>
          <a:bodyPr anchorCtr="0" anchor="t" bIns="0" lIns="0" spcFirstLastPara="1" rIns="0" wrap="square" tIns="0">
            <a:spAutoFit/>
          </a:bodyPr>
          <a:lstStyle>
            <a:lvl1pPr indent="-228600" lvl="0" marL="457200" algn="l">
              <a:lnSpc>
                <a:spcPct val="110000"/>
              </a:lnSpc>
              <a:spcBef>
                <a:spcPts val="0"/>
              </a:spcBef>
              <a:spcAft>
                <a:spcPts val="0"/>
              </a:spcAft>
              <a:buClr>
                <a:schemeClr val="accent5"/>
              </a:buClr>
              <a:buSzPts val="1100"/>
              <a:buFont typeface="Arial"/>
              <a:buNone/>
              <a:defRPr sz="11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1075" name="Google Shape;1075;p125"/>
          <p:cNvSpPr txBox="1"/>
          <p:nvPr>
            <p:ph idx="3" type="body"/>
          </p:nvPr>
        </p:nvSpPr>
        <p:spPr>
          <a:xfrm>
            <a:off x="3197373" y="2432184"/>
            <a:ext cx="2796900" cy="666300"/>
          </a:xfrm>
          <a:prstGeom prst="rect">
            <a:avLst/>
          </a:prstGeom>
          <a:noFill/>
          <a:ln>
            <a:noFill/>
          </a:ln>
        </p:spPr>
        <p:txBody>
          <a:bodyPr anchorCtr="0" anchor="t" bIns="0" lIns="0" spcFirstLastPara="1" rIns="0" wrap="square" tIns="0">
            <a:spAutoFit/>
          </a:bodyPr>
          <a:lstStyle>
            <a:lvl1pPr indent="-228600" lvl="0" marL="457200" algn="l">
              <a:lnSpc>
                <a:spcPct val="110000"/>
              </a:lnSpc>
              <a:spcBef>
                <a:spcPts val="0"/>
              </a:spcBef>
              <a:spcAft>
                <a:spcPts val="0"/>
              </a:spcAft>
              <a:buClr>
                <a:schemeClr val="accent5"/>
              </a:buClr>
              <a:buSzPts val="1100"/>
              <a:buFont typeface="Arial"/>
              <a:buNone/>
              <a:defRPr sz="11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1076" name="Google Shape;1076;p125"/>
          <p:cNvSpPr txBox="1"/>
          <p:nvPr>
            <p:ph idx="4" type="body"/>
          </p:nvPr>
        </p:nvSpPr>
        <p:spPr>
          <a:xfrm>
            <a:off x="6144858" y="2432184"/>
            <a:ext cx="2796900" cy="666300"/>
          </a:xfrm>
          <a:prstGeom prst="rect">
            <a:avLst/>
          </a:prstGeom>
          <a:noFill/>
          <a:ln>
            <a:noFill/>
          </a:ln>
        </p:spPr>
        <p:txBody>
          <a:bodyPr anchorCtr="0" anchor="t" bIns="0" lIns="0" spcFirstLastPara="1" rIns="0" wrap="square" tIns="0">
            <a:spAutoFit/>
          </a:bodyPr>
          <a:lstStyle>
            <a:lvl1pPr indent="-228600" lvl="0" marL="457200" algn="l">
              <a:lnSpc>
                <a:spcPct val="110000"/>
              </a:lnSpc>
              <a:spcBef>
                <a:spcPts val="0"/>
              </a:spcBef>
              <a:spcAft>
                <a:spcPts val="0"/>
              </a:spcAft>
              <a:buClr>
                <a:schemeClr val="accent5"/>
              </a:buClr>
              <a:buSzPts val="1100"/>
              <a:buFont typeface="Arial"/>
              <a:buNone/>
              <a:defRPr sz="11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1077" name="Google Shape;1077;p125"/>
          <p:cNvSpPr txBox="1"/>
          <p:nvPr>
            <p:ph idx="5" type="body"/>
          </p:nvPr>
        </p:nvSpPr>
        <p:spPr>
          <a:xfrm>
            <a:off x="9092343" y="2432184"/>
            <a:ext cx="2796900" cy="666300"/>
          </a:xfrm>
          <a:prstGeom prst="rect">
            <a:avLst/>
          </a:prstGeom>
          <a:noFill/>
          <a:ln>
            <a:noFill/>
          </a:ln>
        </p:spPr>
        <p:txBody>
          <a:bodyPr anchorCtr="0" anchor="t" bIns="0" lIns="0" spcFirstLastPara="1" rIns="0" wrap="square" tIns="0">
            <a:spAutoFit/>
          </a:bodyPr>
          <a:lstStyle>
            <a:lvl1pPr indent="-228600" lvl="0" marL="457200" algn="l">
              <a:lnSpc>
                <a:spcPct val="110000"/>
              </a:lnSpc>
              <a:spcBef>
                <a:spcPts val="0"/>
              </a:spcBef>
              <a:spcAft>
                <a:spcPts val="0"/>
              </a:spcAft>
              <a:buClr>
                <a:schemeClr val="accent5"/>
              </a:buClr>
              <a:buSzPts val="1100"/>
              <a:buFont typeface="Arial"/>
              <a:buNone/>
              <a:defRPr sz="11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1078" name="Google Shape;1078;p125"/>
          <p:cNvSpPr txBox="1"/>
          <p:nvPr>
            <p:ph idx="6" type="body"/>
          </p:nvPr>
        </p:nvSpPr>
        <p:spPr>
          <a:xfrm>
            <a:off x="249888" y="5689183"/>
            <a:ext cx="2796900" cy="666300"/>
          </a:xfrm>
          <a:prstGeom prst="rect">
            <a:avLst/>
          </a:prstGeom>
          <a:noFill/>
          <a:ln>
            <a:noFill/>
          </a:ln>
        </p:spPr>
        <p:txBody>
          <a:bodyPr anchorCtr="0" anchor="t" bIns="0" lIns="0" spcFirstLastPara="1" rIns="0" wrap="square" tIns="0">
            <a:spAutoFit/>
          </a:bodyPr>
          <a:lstStyle>
            <a:lvl1pPr indent="-228600" lvl="0" marL="457200" algn="l">
              <a:lnSpc>
                <a:spcPct val="110000"/>
              </a:lnSpc>
              <a:spcBef>
                <a:spcPts val="0"/>
              </a:spcBef>
              <a:spcAft>
                <a:spcPts val="0"/>
              </a:spcAft>
              <a:buClr>
                <a:schemeClr val="accent5"/>
              </a:buClr>
              <a:buSzPts val="1100"/>
              <a:buFont typeface="Arial"/>
              <a:buNone/>
              <a:defRPr sz="11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1079" name="Google Shape;1079;p125"/>
          <p:cNvSpPr txBox="1"/>
          <p:nvPr>
            <p:ph idx="7" type="body"/>
          </p:nvPr>
        </p:nvSpPr>
        <p:spPr>
          <a:xfrm>
            <a:off x="3197373" y="5689183"/>
            <a:ext cx="2796900" cy="666300"/>
          </a:xfrm>
          <a:prstGeom prst="rect">
            <a:avLst/>
          </a:prstGeom>
          <a:noFill/>
          <a:ln>
            <a:noFill/>
          </a:ln>
        </p:spPr>
        <p:txBody>
          <a:bodyPr anchorCtr="0" anchor="t" bIns="0" lIns="0" spcFirstLastPara="1" rIns="0" wrap="square" tIns="0">
            <a:spAutoFit/>
          </a:bodyPr>
          <a:lstStyle>
            <a:lvl1pPr indent="-228600" lvl="0" marL="457200" algn="l">
              <a:lnSpc>
                <a:spcPct val="110000"/>
              </a:lnSpc>
              <a:spcBef>
                <a:spcPts val="0"/>
              </a:spcBef>
              <a:spcAft>
                <a:spcPts val="0"/>
              </a:spcAft>
              <a:buClr>
                <a:schemeClr val="accent5"/>
              </a:buClr>
              <a:buSzPts val="1100"/>
              <a:buFont typeface="Arial"/>
              <a:buNone/>
              <a:defRPr sz="11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1080" name="Google Shape;1080;p125"/>
          <p:cNvSpPr txBox="1"/>
          <p:nvPr>
            <p:ph idx="8" type="body"/>
          </p:nvPr>
        </p:nvSpPr>
        <p:spPr>
          <a:xfrm>
            <a:off x="6144858" y="5689183"/>
            <a:ext cx="2796900" cy="666300"/>
          </a:xfrm>
          <a:prstGeom prst="rect">
            <a:avLst/>
          </a:prstGeom>
          <a:noFill/>
          <a:ln>
            <a:noFill/>
          </a:ln>
        </p:spPr>
        <p:txBody>
          <a:bodyPr anchorCtr="0" anchor="t" bIns="0" lIns="0" spcFirstLastPara="1" rIns="0" wrap="square" tIns="0">
            <a:spAutoFit/>
          </a:bodyPr>
          <a:lstStyle>
            <a:lvl1pPr indent="-228600" lvl="0" marL="457200" algn="l">
              <a:lnSpc>
                <a:spcPct val="110000"/>
              </a:lnSpc>
              <a:spcBef>
                <a:spcPts val="0"/>
              </a:spcBef>
              <a:spcAft>
                <a:spcPts val="0"/>
              </a:spcAft>
              <a:buClr>
                <a:schemeClr val="accent5"/>
              </a:buClr>
              <a:buSzPts val="1100"/>
              <a:buFont typeface="Arial"/>
              <a:buNone/>
              <a:defRPr sz="11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1081" name="Google Shape;1081;p125"/>
          <p:cNvSpPr txBox="1"/>
          <p:nvPr>
            <p:ph idx="9" type="body"/>
          </p:nvPr>
        </p:nvSpPr>
        <p:spPr>
          <a:xfrm>
            <a:off x="9092343" y="5689183"/>
            <a:ext cx="2796900" cy="666300"/>
          </a:xfrm>
          <a:prstGeom prst="rect">
            <a:avLst/>
          </a:prstGeom>
          <a:noFill/>
          <a:ln>
            <a:noFill/>
          </a:ln>
        </p:spPr>
        <p:txBody>
          <a:bodyPr anchorCtr="0" anchor="t" bIns="0" lIns="0" spcFirstLastPara="1" rIns="0" wrap="square" tIns="0">
            <a:spAutoFit/>
          </a:bodyPr>
          <a:lstStyle>
            <a:lvl1pPr indent="-228600" lvl="0" marL="457200" algn="l">
              <a:lnSpc>
                <a:spcPct val="110000"/>
              </a:lnSpc>
              <a:spcBef>
                <a:spcPts val="0"/>
              </a:spcBef>
              <a:spcAft>
                <a:spcPts val="0"/>
              </a:spcAft>
              <a:buClr>
                <a:schemeClr val="accent5"/>
              </a:buClr>
              <a:buSzPts val="1100"/>
              <a:buFont typeface="Arial"/>
              <a:buNone/>
              <a:defRPr sz="11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1082" name="Google Shape;1082;p125"/>
          <p:cNvSpPr/>
          <p:nvPr>
            <p:ph idx="13" type="pic"/>
          </p:nvPr>
        </p:nvSpPr>
        <p:spPr>
          <a:xfrm>
            <a:off x="3186526" y="250277"/>
            <a:ext cx="2810100" cy="2006700"/>
          </a:xfrm>
          <a:prstGeom prst="roundRect">
            <a:avLst>
              <a:gd fmla="val 6731" name="adj"/>
            </a:avLst>
          </a:prstGeom>
          <a:noFill/>
          <a:ln>
            <a:noFill/>
          </a:ln>
        </p:spPr>
      </p:sp>
      <p:sp>
        <p:nvSpPr>
          <p:cNvPr id="1083" name="Google Shape;1083;p125"/>
          <p:cNvSpPr/>
          <p:nvPr>
            <p:ph idx="14" type="pic"/>
          </p:nvPr>
        </p:nvSpPr>
        <p:spPr>
          <a:xfrm>
            <a:off x="6134926" y="250277"/>
            <a:ext cx="2810100" cy="2006700"/>
          </a:xfrm>
          <a:prstGeom prst="roundRect">
            <a:avLst>
              <a:gd fmla="val 6731" name="adj"/>
            </a:avLst>
          </a:prstGeom>
          <a:noFill/>
          <a:ln>
            <a:noFill/>
          </a:ln>
        </p:spPr>
      </p:sp>
      <p:sp>
        <p:nvSpPr>
          <p:cNvPr id="1084" name="Google Shape;1084;p125"/>
          <p:cNvSpPr/>
          <p:nvPr>
            <p:ph idx="15" type="pic"/>
          </p:nvPr>
        </p:nvSpPr>
        <p:spPr>
          <a:xfrm>
            <a:off x="9083327" y="250277"/>
            <a:ext cx="2810100" cy="2006700"/>
          </a:xfrm>
          <a:prstGeom prst="roundRect">
            <a:avLst>
              <a:gd fmla="val 6731" name="adj"/>
            </a:avLst>
          </a:prstGeom>
          <a:noFill/>
          <a:ln>
            <a:noFill/>
          </a:ln>
        </p:spPr>
      </p:sp>
      <p:sp>
        <p:nvSpPr>
          <p:cNvPr id="1085" name="Google Shape;1085;p125"/>
          <p:cNvSpPr/>
          <p:nvPr>
            <p:ph idx="16" type="pic"/>
          </p:nvPr>
        </p:nvSpPr>
        <p:spPr>
          <a:xfrm>
            <a:off x="238125" y="3508464"/>
            <a:ext cx="2810100" cy="2006700"/>
          </a:xfrm>
          <a:prstGeom prst="roundRect">
            <a:avLst>
              <a:gd fmla="val 6731" name="adj"/>
            </a:avLst>
          </a:prstGeom>
          <a:noFill/>
          <a:ln>
            <a:noFill/>
          </a:ln>
        </p:spPr>
      </p:sp>
      <p:sp>
        <p:nvSpPr>
          <p:cNvPr id="1086" name="Google Shape;1086;p125"/>
          <p:cNvSpPr/>
          <p:nvPr>
            <p:ph idx="17" type="pic"/>
          </p:nvPr>
        </p:nvSpPr>
        <p:spPr>
          <a:xfrm>
            <a:off x="3186526" y="3508464"/>
            <a:ext cx="2810100" cy="2006700"/>
          </a:xfrm>
          <a:prstGeom prst="roundRect">
            <a:avLst>
              <a:gd fmla="val 6731" name="adj"/>
            </a:avLst>
          </a:prstGeom>
          <a:noFill/>
          <a:ln>
            <a:noFill/>
          </a:ln>
        </p:spPr>
      </p:sp>
      <p:sp>
        <p:nvSpPr>
          <p:cNvPr id="1087" name="Google Shape;1087;p125"/>
          <p:cNvSpPr/>
          <p:nvPr>
            <p:ph idx="18" type="pic"/>
          </p:nvPr>
        </p:nvSpPr>
        <p:spPr>
          <a:xfrm>
            <a:off x="6134926" y="3508464"/>
            <a:ext cx="2810100" cy="2006700"/>
          </a:xfrm>
          <a:prstGeom prst="roundRect">
            <a:avLst>
              <a:gd fmla="val 6731" name="adj"/>
            </a:avLst>
          </a:prstGeom>
          <a:noFill/>
          <a:ln>
            <a:noFill/>
          </a:ln>
        </p:spPr>
      </p:sp>
      <p:sp>
        <p:nvSpPr>
          <p:cNvPr id="1088" name="Google Shape;1088;p125"/>
          <p:cNvSpPr/>
          <p:nvPr>
            <p:ph idx="19" type="pic"/>
          </p:nvPr>
        </p:nvSpPr>
        <p:spPr>
          <a:xfrm>
            <a:off x="9083327" y="3508464"/>
            <a:ext cx="2810100" cy="2006700"/>
          </a:xfrm>
          <a:prstGeom prst="roundRect">
            <a:avLst>
              <a:gd fmla="val 6731" name="adj"/>
            </a:avLst>
          </a:prstGeom>
          <a:noFill/>
          <a:ln>
            <a:noFill/>
          </a:ln>
        </p:spPr>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_Blue">
  <p:cSld name="Quote + Image_Blue">
    <p:bg>
      <p:bgPr>
        <a:solidFill>
          <a:schemeClr val="lt1"/>
        </a:solidFill>
      </p:bgPr>
    </p:bg>
    <p:spTree>
      <p:nvGrpSpPr>
        <p:cNvPr id="1089" name="Shape 1089"/>
        <p:cNvGrpSpPr/>
        <p:nvPr/>
      </p:nvGrpSpPr>
      <p:grpSpPr>
        <a:xfrm>
          <a:off x="0" y="0"/>
          <a:ext cx="0" cy="0"/>
          <a:chOff x="0" y="0"/>
          <a:chExt cx="0" cy="0"/>
        </a:xfrm>
      </p:grpSpPr>
      <p:sp>
        <p:nvSpPr>
          <p:cNvPr id="1090" name="Google Shape;1090;p126"/>
          <p:cNvSpPr/>
          <p:nvPr>
            <p:ph idx="2" type="pic"/>
          </p:nvPr>
        </p:nvSpPr>
        <p:spPr>
          <a:xfrm>
            <a:off x="266236" y="254000"/>
            <a:ext cx="3459300" cy="6352800"/>
          </a:xfrm>
          <a:prstGeom prst="roundRect">
            <a:avLst>
              <a:gd fmla="val 2162" name="adj"/>
            </a:avLst>
          </a:prstGeom>
          <a:noFill/>
          <a:ln>
            <a:noFill/>
          </a:ln>
        </p:spPr>
      </p:sp>
      <p:sp>
        <p:nvSpPr>
          <p:cNvPr id="1091" name="Google Shape;1091;p126"/>
          <p:cNvSpPr txBox="1"/>
          <p:nvPr>
            <p:ph idx="1" type="body"/>
          </p:nvPr>
        </p:nvSpPr>
        <p:spPr>
          <a:xfrm>
            <a:off x="3983949" y="399047"/>
            <a:ext cx="7489200" cy="4440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2"/>
              </a:buClr>
              <a:buSzPts val="3100"/>
              <a:buFont typeface="Arial"/>
              <a:buNone/>
              <a:defRPr sz="3100">
                <a:solidFill>
                  <a:schemeClr val="accent2"/>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1092" name="Google Shape;1092;p126"/>
          <p:cNvSpPr txBox="1"/>
          <p:nvPr>
            <p:ph idx="3" type="body"/>
          </p:nvPr>
        </p:nvSpPr>
        <p:spPr>
          <a:xfrm>
            <a:off x="3983949" y="5650771"/>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chemeClr val="accent2"/>
              </a:buClr>
              <a:buSzPts val="1500"/>
              <a:buFont typeface="Arial"/>
              <a:buNone/>
              <a:defRPr b="0" sz="1500">
                <a:solidFill>
                  <a:schemeClr val="accent2"/>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id="1093" name="Google Shape;1093;p126"/>
          <p:cNvPicPr preferRelativeResize="0"/>
          <p:nvPr/>
        </p:nvPicPr>
        <p:blipFill rotWithShape="1">
          <a:blip r:embed="rId2">
            <a:alphaModFix/>
          </a:blip>
          <a:srcRect b="0" l="0" r="0" t="0"/>
          <a:stretch/>
        </p:blipFill>
        <p:spPr>
          <a:xfrm>
            <a:off x="10936818" y="6398446"/>
            <a:ext cx="810688" cy="208294"/>
          </a:xfrm>
          <a:prstGeom prst="rect">
            <a:avLst/>
          </a:prstGeom>
          <a:noFill/>
          <a:ln>
            <a:noFill/>
          </a:ln>
        </p:spPr>
      </p:pic>
      <p:sp>
        <p:nvSpPr>
          <p:cNvPr id="1094" name="Google Shape;1094;p126"/>
          <p:cNvSpPr txBox="1"/>
          <p:nvPr>
            <p:ph idx="4" type="body"/>
          </p:nvPr>
        </p:nvSpPr>
        <p:spPr>
          <a:xfrm>
            <a:off x="3983949" y="5977338"/>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82B2D8"/>
              </a:buClr>
              <a:buSzPts val="1500"/>
              <a:buFont typeface="Arial"/>
              <a:buNone/>
              <a:defRPr b="0" sz="1500">
                <a:solidFill>
                  <a:srgbClr val="82B2D8"/>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095" name="Google Shape;1095;p126"/>
          <p:cNvSpPr txBox="1"/>
          <p:nvPr>
            <p:ph idx="5" type="body"/>
          </p:nvPr>
        </p:nvSpPr>
        <p:spPr>
          <a:xfrm>
            <a:off x="3983949" y="6303904"/>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82B2D8"/>
              </a:buClr>
              <a:buSzPts val="1500"/>
              <a:buFont typeface="Arial"/>
              <a:buNone/>
              <a:defRPr b="0" sz="1500">
                <a:solidFill>
                  <a:srgbClr val="82B2D8"/>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_Blue 1">
  <p:cSld name="Quote + Image_Blue_1">
    <p:bg>
      <p:bgPr>
        <a:solidFill>
          <a:schemeClr val="lt1"/>
        </a:solidFill>
      </p:bgPr>
    </p:bg>
    <p:spTree>
      <p:nvGrpSpPr>
        <p:cNvPr id="1096" name="Shape 1096"/>
        <p:cNvGrpSpPr/>
        <p:nvPr/>
      </p:nvGrpSpPr>
      <p:grpSpPr>
        <a:xfrm>
          <a:off x="0" y="0"/>
          <a:ext cx="0" cy="0"/>
          <a:chOff x="0" y="0"/>
          <a:chExt cx="0" cy="0"/>
        </a:xfrm>
      </p:grpSpPr>
      <p:pic>
        <p:nvPicPr>
          <p:cNvPr id="1097" name="Google Shape;1097;p127"/>
          <p:cNvPicPr preferRelativeResize="0"/>
          <p:nvPr/>
        </p:nvPicPr>
        <p:blipFill>
          <a:blip r:embed="rId2">
            <a:alphaModFix/>
          </a:blip>
          <a:stretch>
            <a:fillRect/>
          </a:stretch>
        </p:blipFill>
        <p:spPr>
          <a:xfrm>
            <a:off x="-124" y="12"/>
            <a:ext cx="12192130" cy="6858000"/>
          </a:xfrm>
          <a:prstGeom prst="rect">
            <a:avLst/>
          </a:prstGeom>
          <a:noFill/>
          <a:ln>
            <a:noFill/>
          </a:ln>
        </p:spPr>
      </p:pic>
      <p:sp>
        <p:nvSpPr>
          <p:cNvPr id="1098" name="Google Shape;1098;p127"/>
          <p:cNvSpPr/>
          <p:nvPr>
            <p:ph idx="2" type="pic"/>
          </p:nvPr>
        </p:nvSpPr>
        <p:spPr>
          <a:xfrm>
            <a:off x="266236" y="254000"/>
            <a:ext cx="3459300" cy="6352800"/>
          </a:xfrm>
          <a:prstGeom prst="roundRect">
            <a:avLst>
              <a:gd fmla="val 2162" name="adj"/>
            </a:avLst>
          </a:prstGeom>
          <a:noFill/>
          <a:ln>
            <a:noFill/>
          </a:ln>
        </p:spPr>
      </p:sp>
      <p:sp>
        <p:nvSpPr>
          <p:cNvPr id="1099" name="Google Shape;1099;p127"/>
          <p:cNvSpPr txBox="1"/>
          <p:nvPr>
            <p:ph idx="1" type="body"/>
          </p:nvPr>
        </p:nvSpPr>
        <p:spPr>
          <a:xfrm>
            <a:off x="3983949" y="399047"/>
            <a:ext cx="7489200" cy="4440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2"/>
              </a:buClr>
              <a:buSzPts val="3100"/>
              <a:buFont typeface="Arial"/>
              <a:buNone/>
              <a:defRPr sz="3100">
                <a:solidFill>
                  <a:schemeClr val="accent2"/>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1100" name="Google Shape;1100;p127"/>
          <p:cNvSpPr txBox="1"/>
          <p:nvPr>
            <p:ph idx="3" type="body"/>
          </p:nvPr>
        </p:nvSpPr>
        <p:spPr>
          <a:xfrm>
            <a:off x="3983949" y="5650771"/>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chemeClr val="accent2"/>
              </a:buClr>
              <a:buSzPts val="1500"/>
              <a:buFont typeface="Arial"/>
              <a:buNone/>
              <a:defRPr b="0" sz="1500">
                <a:solidFill>
                  <a:schemeClr val="accent2"/>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101" name="Google Shape;1101;p127"/>
          <p:cNvSpPr txBox="1"/>
          <p:nvPr>
            <p:ph idx="4" type="body"/>
          </p:nvPr>
        </p:nvSpPr>
        <p:spPr>
          <a:xfrm>
            <a:off x="3983949" y="5977338"/>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82B2D8"/>
              </a:buClr>
              <a:buSzPts val="1500"/>
              <a:buFont typeface="Arial"/>
              <a:buNone/>
              <a:defRPr b="0" sz="1500">
                <a:solidFill>
                  <a:srgbClr val="82B2D8"/>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102" name="Google Shape;1102;p127"/>
          <p:cNvSpPr txBox="1"/>
          <p:nvPr>
            <p:ph idx="5" type="body"/>
          </p:nvPr>
        </p:nvSpPr>
        <p:spPr>
          <a:xfrm>
            <a:off x="3983949" y="6303904"/>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82B2D8"/>
              </a:buClr>
              <a:buSzPts val="1500"/>
              <a:buFont typeface="Arial"/>
              <a:buNone/>
              <a:defRPr b="0" sz="1500">
                <a:solidFill>
                  <a:srgbClr val="82B2D8"/>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descr="A white letter on a black background&#10;&#10;Description automatically generated" id="1103" name="Google Shape;1103;p127"/>
          <p:cNvPicPr preferRelativeResize="0"/>
          <p:nvPr/>
        </p:nvPicPr>
        <p:blipFill rotWithShape="1">
          <a:blip r:embed="rId3">
            <a:alphaModFix/>
          </a:blip>
          <a:srcRect b="0" l="0" r="0" t="0"/>
          <a:stretch/>
        </p:blipFill>
        <p:spPr>
          <a:xfrm>
            <a:off x="10696628" y="317500"/>
            <a:ext cx="1052237" cy="270358"/>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_Blue">
  <p:cSld name="8_Quote highlight + img">
    <p:bg>
      <p:bgPr>
        <a:solidFill>
          <a:schemeClr val="lt1"/>
        </a:solidFill>
      </p:bgPr>
    </p:bg>
    <p:spTree>
      <p:nvGrpSpPr>
        <p:cNvPr id="1104" name="Shape 1104"/>
        <p:cNvGrpSpPr/>
        <p:nvPr/>
      </p:nvGrpSpPr>
      <p:grpSpPr>
        <a:xfrm>
          <a:off x="0" y="0"/>
          <a:ext cx="0" cy="0"/>
          <a:chOff x="0" y="0"/>
          <a:chExt cx="0" cy="0"/>
        </a:xfrm>
      </p:grpSpPr>
      <p:sp>
        <p:nvSpPr>
          <p:cNvPr id="1105" name="Google Shape;1105;p128"/>
          <p:cNvSpPr txBox="1"/>
          <p:nvPr>
            <p:ph idx="1" type="body"/>
          </p:nvPr>
        </p:nvSpPr>
        <p:spPr>
          <a:xfrm>
            <a:off x="400050" y="391026"/>
            <a:ext cx="11072700" cy="4440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2"/>
              </a:buClr>
              <a:buSzPts val="3700"/>
              <a:buFont typeface="Arial"/>
              <a:buNone/>
              <a:defRPr sz="3700">
                <a:solidFill>
                  <a:schemeClr val="accent2"/>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1106" name="Google Shape;1106;p128"/>
          <p:cNvSpPr txBox="1"/>
          <p:nvPr>
            <p:ph idx="2" type="body"/>
          </p:nvPr>
        </p:nvSpPr>
        <p:spPr>
          <a:xfrm>
            <a:off x="400050" y="5650771"/>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chemeClr val="accent2"/>
              </a:buClr>
              <a:buSzPts val="1500"/>
              <a:buFont typeface="Arial"/>
              <a:buNone/>
              <a:defRPr b="0" sz="1500">
                <a:solidFill>
                  <a:schemeClr val="accent2"/>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107" name="Google Shape;1107;p128"/>
          <p:cNvSpPr txBox="1"/>
          <p:nvPr>
            <p:ph idx="3" type="body"/>
          </p:nvPr>
        </p:nvSpPr>
        <p:spPr>
          <a:xfrm>
            <a:off x="400050" y="5977338"/>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82B2D8"/>
              </a:buClr>
              <a:buSzPts val="1500"/>
              <a:buFont typeface="Arial"/>
              <a:buNone/>
              <a:defRPr b="0" sz="1500">
                <a:solidFill>
                  <a:srgbClr val="82B2D8"/>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108" name="Google Shape;1108;p128"/>
          <p:cNvSpPr txBox="1"/>
          <p:nvPr>
            <p:ph idx="4" type="body"/>
          </p:nvPr>
        </p:nvSpPr>
        <p:spPr>
          <a:xfrm>
            <a:off x="400050" y="6303904"/>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82B2D8"/>
              </a:buClr>
              <a:buSzPts val="1500"/>
              <a:buFont typeface="Arial"/>
              <a:buNone/>
              <a:defRPr b="0" sz="1500">
                <a:solidFill>
                  <a:srgbClr val="82B2D8"/>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id="1109" name="Google Shape;1109;p128"/>
          <p:cNvPicPr preferRelativeResize="0"/>
          <p:nvPr/>
        </p:nvPicPr>
        <p:blipFill rotWithShape="1">
          <a:blip r:embed="rId2">
            <a:alphaModFix/>
          </a:blip>
          <a:srcRect b="0" l="0" r="0" t="0"/>
          <a:stretch/>
        </p:blipFill>
        <p:spPr>
          <a:xfrm>
            <a:off x="10936818" y="6398446"/>
            <a:ext cx="810688" cy="208294"/>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_Orange">
  <p:cSld name="Quote + Image_Orange">
    <p:bg>
      <p:bgPr>
        <a:solidFill>
          <a:schemeClr val="lt2"/>
        </a:solidFill>
      </p:bgPr>
    </p:bg>
    <p:spTree>
      <p:nvGrpSpPr>
        <p:cNvPr id="1110" name="Shape 1110"/>
        <p:cNvGrpSpPr/>
        <p:nvPr/>
      </p:nvGrpSpPr>
      <p:grpSpPr>
        <a:xfrm>
          <a:off x="0" y="0"/>
          <a:ext cx="0" cy="0"/>
          <a:chOff x="0" y="0"/>
          <a:chExt cx="0" cy="0"/>
        </a:xfrm>
      </p:grpSpPr>
      <p:sp>
        <p:nvSpPr>
          <p:cNvPr id="1111" name="Google Shape;1111;p129"/>
          <p:cNvSpPr/>
          <p:nvPr>
            <p:ph idx="2" type="pic"/>
          </p:nvPr>
        </p:nvSpPr>
        <p:spPr>
          <a:xfrm>
            <a:off x="266236" y="254000"/>
            <a:ext cx="3459300" cy="6352800"/>
          </a:xfrm>
          <a:prstGeom prst="roundRect">
            <a:avLst>
              <a:gd fmla="val 2162" name="adj"/>
            </a:avLst>
          </a:prstGeom>
          <a:noFill/>
          <a:ln>
            <a:noFill/>
          </a:ln>
        </p:spPr>
      </p:sp>
      <p:sp>
        <p:nvSpPr>
          <p:cNvPr id="1112" name="Google Shape;1112;p129"/>
          <p:cNvSpPr txBox="1"/>
          <p:nvPr>
            <p:ph idx="1" type="body"/>
          </p:nvPr>
        </p:nvSpPr>
        <p:spPr>
          <a:xfrm>
            <a:off x="3983949" y="391026"/>
            <a:ext cx="7489200" cy="4440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4"/>
              </a:buClr>
              <a:buSzPts val="3100"/>
              <a:buFont typeface="Arial"/>
              <a:buNone/>
              <a:defRPr sz="3100">
                <a:solidFill>
                  <a:schemeClr val="accent4"/>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1113" name="Google Shape;1113;p129"/>
          <p:cNvSpPr txBox="1"/>
          <p:nvPr>
            <p:ph idx="3" type="body"/>
          </p:nvPr>
        </p:nvSpPr>
        <p:spPr>
          <a:xfrm>
            <a:off x="3983949" y="5650771"/>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chemeClr val="accent4"/>
              </a:buClr>
              <a:buSzPts val="1500"/>
              <a:buFont typeface="Arial"/>
              <a:buNone/>
              <a:defRPr b="0" sz="1500">
                <a:solidFill>
                  <a:schemeClr val="accent4"/>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114" name="Google Shape;1114;p129"/>
          <p:cNvSpPr txBox="1"/>
          <p:nvPr>
            <p:ph idx="4" type="body"/>
          </p:nvPr>
        </p:nvSpPr>
        <p:spPr>
          <a:xfrm>
            <a:off x="3983949" y="5977338"/>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F9B379"/>
              </a:buClr>
              <a:buSzPts val="1500"/>
              <a:buFont typeface="Arial"/>
              <a:buNone/>
              <a:defRPr b="0" sz="1500">
                <a:solidFill>
                  <a:srgbClr val="F9B379"/>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115" name="Google Shape;1115;p129"/>
          <p:cNvSpPr txBox="1"/>
          <p:nvPr>
            <p:ph idx="5" type="body"/>
          </p:nvPr>
        </p:nvSpPr>
        <p:spPr>
          <a:xfrm>
            <a:off x="3983949" y="6303904"/>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F9B379"/>
              </a:buClr>
              <a:buSzPts val="1500"/>
              <a:buFont typeface="Arial"/>
              <a:buNone/>
              <a:defRPr b="0" sz="1500">
                <a:solidFill>
                  <a:srgbClr val="F9B379"/>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id="1116" name="Google Shape;1116;p129"/>
          <p:cNvPicPr preferRelativeResize="0"/>
          <p:nvPr/>
        </p:nvPicPr>
        <p:blipFill rotWithShape="1">
          <a:blip r:embed="rId2">
            <a:alphaModFix/>
          </a:blip>
          <a:srcRect b="0" l="0" r="0" t="0"/>
          <a:stretch/>
        </p:blipFill>
        <p:spPr>
          <a:xfrm>
            <a:off x="10936818" y="6398446"/>
            <a:ext cx="810688" cy="208294"/>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p:cSld name="Img">
    <p:bg>
      <p:bgPr>
        <a:solidFill>
          <a:schemeClr val="accent6"/>
        </a:solidFill>
      </p:bgPr>
    </p:bg>
    <p:spTree>
      <p:nvGrpSpPr>
        <p:cNvPr id="1117" name="Shape 1117"/>
        <p:cNvGrpSpPr/>
        <p:nvPr/>
      </p:nvGrpSpPr>
      <p:grpSpPr>
        <a:xfrm>
          <a:off x="0" y="0"/>
          <a:ext cx="0" cy="0"/>
          <a:chOff x="0" y="0"/>
          <a:chExt cx="0" cy="0"/>
        </a:xfrm>
      </p:grpSpPr>
      <p:sp>
        <p:nvSpPr>
          <p:cNvPr id="1118" name="Google Shape;1118;p130"/>
          <p:cNvSpPr/>
          <p:nvPr>
            <p:ph idx="2" type="pic"/>
          </p:nvPr>
        </p:nvSpPr>
        <p:spPr>
          <a:xfrm>
            <a:off x="238125" y="254000"/>
            <a:ext cx="11655300" cy="6352800"/>
          </a:xfrm>
          <a:prstGeom prst="roundRect">
            <a:avLst>
              <a:gd fmla="val 2162" name="adj"/>
            </a:avLst>
          </a:prstGeom>
          <a:noFill/>
          <a:ln>
            <a:noFill/>
          </a:ln>
        </p:spPr>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s Grid">
  <p:cSld name="4 imgs grid">
    <p:bg>
      <p:bgPr>
        <a:solidFill>
          <a:schemeClr val="accent6"/>
        </a:solidFill>
      </p:bgPr>
    </p:bg>
    <p:spTree>
      <p:nvGrpSpPr>
        <p:cNvPr id="1119" name="Shape 1119"/>
        <p:cNvGrpSpPr/>
        <p:nvPr/>
      </p:nvGrpSpPr>
      <p:grpSpPr>
        <a:xfrm>
          <a:off x="0" y="0"/>
          <a:ext cx="0" cy="0"/>
          <a:chOff x="0" y="0"/>
          <a:chExt cx="0" cy="0"/>
        </a:xfrm>
      </p:grpSpPr>
      <p:sp>
        <p:nvSpPr>
          <p:cNvPr id="1120" name="Google Shape;1120;p131"/>
          <p:cNvSpPr/>
          <p:nvPr>
            <p:ph idx="2" type="pic"/>
          </p:nvPr>
        </p:nvSpPr>
        <p:spPr>
          <a:xfrm>
            <a:off x="9083327" y="3494634"/>
            <a:ext cx="2810100" cy="3113100"/>
          </a:xfrm>
          <a:prstGeom prst="roundRect">
            <a:avLst>
              <a:gd fmla="val 3438" name="adj"/>
            </a:avLst>
          </a:prstGeom>
          <a:noFill/>
          <a:ln>
            <a:noFill/>
          </a:ln>
        </p:spPr>
      </p:sp>
      <p:sp>
        <p:nvSpPr>
          <p:cNvPr id="1121" name="Google Shape;1121;p131"/>
          <p:cNvSpPr/>
          <p:nvPr>
            <p:ph idx="3" type="pic"/>
          </p:nvPr>
        </p:nvSpPr>
        <p:spPr>
          <a:xfrm>
            <a:off x="6136663" y="3494634"/>
            <a:ext cx="2810100" cy="3113100"/>
          </a:xfrm>
          <a:prstGeom prst="roundRect">
            <a:avLst>
              <a:gd fmla="val 3438" name="adj"/>
            </a:avLst>
          </a:prstGeom>
          <a:noFill/>
          <a:ln>
            <a:noFill/>
          </a:ln>
        </p:spPr>
      </p:sp>
      <p:sp>
        <p:nvSpPr>
          <p:cNvPr id="1122" name="Google Shape;1122;p131"/>
          <p:cNvSpPr/>
          <p:nvPr>
            <p:ph idx="4" type="pic"/>
          </p:nvPr>
        </p:nvSpPr>
        <p:spPr>
          <a:xfrm>
            <a:off x="238125" y="250277"/>
            <a:ext cx="5756400" cy="6357600"/>
          </a:xfrm>
          <a:prstGeom prst="roundRect">
            <a:avLst>
              <a:gd fmla="val 1663" name="adj"/>
            </a:avLst>
          </a:prstGeom>
          <a:noFill/>
          <a:ln>
            <a:noFill/>
          </a:ln>
        </p:spPr>
      </p:sp>
      <p:sp>
        <p:nvSpPr>
          <p:cNvPr id="1123" name="Google Shape;1123;p131"/>
          <p:cNvSpPr/>
          <p:nvPr>
            <p:ph idx="5" type="pic"/>
          </p:nvPr>
        </p:nvSpPr>
        <p:spPr>
          <a:xfrm>
            <a:off x="6136663" y="250278"/>
            <a:ext cx="5756400" cy="3113100"/>
          </a:xfrm>
          <a:prstGeom prst="roundRect">
            <a:avLst>
              <a:gd fmla="val 3438" name="adj"/>
            </a:avLst>
          </a:prstGeom>
          <a:noFill/>
          <a:ln>
            <a:noFill/>
          </a:ln>
        </p:spPr>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s Grid">
  <p:cSld name="3 imgs grid">
    <p:bg>
      <p:bgPr>
        <a:solidFill>
          <a:schemeClr val="accent6"/>
        </a:solidFill>
      </p:bgPr>
    </p:bg>
    <p:spTree>
      <p:nvGrpSpPr>
        <p:cNvPr id="1124" name="Shape 1124"/>
        <p:cNvGrpSpPr/>
        <p:nvPr/>
      </p:nvGrpSpPr>
      <p:grpSpPr>
        <a:xfrm>
          <a:off x="0" y="0"/>
          <a:ext cx="0" cy="0"/>
          <a:chOff x="0" y="0"/>
          <a:chExt cx="0" cy="0"/>
        </a:xfrm>
      </p:grpSpPr>
      <p:sp>
        <p:nvSpPr>
          <p:cNvPr id="1125" name="Google Shape;1125;p132"/>
          <p:cNvSpPr/>
          <p:nvPr>
            <p:ph idx="2" type="pic"/>
          </p:nvPr>
        </p:nvSpPr>
        <p:spPr>
          <a:xfrm>
            <a:off x="238125" y="250277"/>
            <a:ext cx="5756400" cy="6357600"/>
          </a:xfrm>
          <a:prstGeom prst="roundRect">
            <a:avLst>
              <a:gd fmla="val 1663" name="adj"/>
            </a:avLst>
          </a:prstGeom>
          <a:noFill/>
          <a:ln>
            <a:noFill/>
          </a:ln>
        </p:spPr>
      </p:sp>
      <p:sp>
        <p:nvSpPr>
          <p:cNvPr id="1126" name="Google Shape;1126;p132"/>
          <p:cNvSpPr/>
          <p:nvPr>
            <p:ph idx="3" type="pic"/>
          </p:nvPr>
        </p:nvSpPr>
        <p:spPr>
          <a:xfrm>
            <a:off x="9083327" y="250181"/>
            <a:ext cx="2810100" cy="6357600"/>
          </a:xfrm>
          <a:prstGeom prst="roundRect">
            <a:avLst>
              <a:gd fmla="val 3438" name="adj"/>
            </a:avLst>
          </a:prstGeom>
          <a:noFill/>
          <a:ln>
            <a:noFill/>
          </a:ln>
        </p:spPr>
      </p:sp>
      <p:sp>
        <p:nvSpPr>
          <p:cNvPr id="1127" name="Google Shape;1127;p132"/>
          <p:cNvSpPr/>
          <p:nvPr>
            <p:ph idx="4" type="pic"/>
          </p:nvPr>
        </p:nvSpPr>
        <p:spPr>
          <a:xfrm>
            <a:off x="6136663" y="250181"/>
            <a:ext cx="2810100" cy="6357600"/>
          </a:xfrm>
          <a:prstGeom prst="roundRect">
            <a:avLst>
              <a:gd fmla="val 3438" name="adj"/>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_5">
  <p:cSld name="Statement Slide_5">
    <p:bg>
      <p:bgPr>
        <a:blipFill>
          <a:blip r:embed="rId2">
            <a:alphaModFix/>
          </a:blip>
          <a:stretch>
            <a:fillRect/>
          </a:stretch>
        </a:blipFill>
      </p:bgPr>
    </p:bg>
    <p:spTree>
      <p:nvGrpSpPr>
        <p:cNvPr id="87" name="Shape 87"/>
        <p:cNvGrpSpPr/>
        <p:nvPr/>
      </p:nvGrpSpPr>
      <p:grpSpPr>
        <a:xfrm>
          <a:off x="0" y="0"/>
          <a:ext cx="0" cy="0"/>
          <a:chOff x="0" y="0"/>
          <a:chExt cx="0" cy="0"/>
        </a:xfrm>
      </p:grpSpPr>
      <p:sp>
        <p:nvSpPr>
          <p:cNvPr id="88" name="Google Shape;88;p14"/>
          <p:cNvSpPr txBox="1"/>
          <p:nvPr>
            <p:ph idx="1" type="body"/>
          </p:nvPr>
        </p:nvSpPr>
        <p:spPr>
          <a:xfrm>
            <a:off x="394607" y="2936240"/>
            <a:ext cx="6343500" cy="32604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FFFFF"/>
              </a:buClr>
              <a:buSzPts val="2500"/>
              <a:buFont typeface="Arial"/>
              <a:buNone/>
              <a:defRPr b="0" i="0" sz="2500">
                <a:solidFill>
                  <a:srgbClr val="FFFFFF"/>
                </a:solidFill>
                <a:latin typeface="Outfit Light"/>
                <a:ea typeface="Outfit Light"/>
                <a:cs typeface="Outfit Light"/>
                <a:sym typeface="Outfit Light"/>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89" name="Google Shape;89;p14"/>
          <p:cNvSpPr txBox="1"/>
          <p:nvPr>
            <p:ph idx="2" type="body"/>
          </p:nvPr>
        </p:nvSpPr>
        <p:spPr>
          <a:xfrm>
            <a:off x="394607" y="714375"/>
            <a:ext cx="6343500" cy="1919100"/>
          </a:xfrm>
          <a:prstGeom prst="rect">
            <a:avLst/>
          </a:prstGeom>
          <a:noFill/>
          <a:ln>
            <a:noFill/>
          </a:ln>
        </p:spPr>
        <p:txBody>
          <a:bodyPr anchorCtr="0" anchor="b" bIns="0" lIns="0" spcFirstLastPara="1" rIns="0" wrap="square" tIns="0">
            <a:normAutofit/>
          </a:bodyPr>
          <a:lstStyle>
            <a:lvl1pPr indent="-228600" lvl="0" marL="457200" algn="l">
              <a:lnSpc>
                <a:spcPct val="50000"/>
              </a:lnSpc>
              <a:spcBef>
                <a:spcPts val="500"/>
              </a:spcBef>
              <a:spcAft>
                <a:spcPts val="0"/>
              </a:spcAft>
              <a:buClr>
                <a:schemeClr val="accent2"/>
              </a:buClr>
              <a:buSzPts val="4000"/>
              <a:buNone/>
              <a:defRPr b="0" i="0" sz="4000">
                <a:solidFill>
                  <a:schemeClr val="accent2"/>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descr="A white letter on a black background&#10;&#10;Description automatically generated" id="90" name="Google Shape;90;p14"/>
          <p:cNvPicPr preferRelativeResize="0"/>
          <p:nvPr/>
        </p:nvPicPr>
        <p:blipFill rotWithShape="1">
          <a:blip r:embed="rId3">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Images Grid">
  <p:cSld name="6 imgs grid">
    <p:bg>
      <p:bgPr>
        <a:solidFill>
          <a:schemeClr val="accent6"/>
        </a:solidFill>
      </p:bgPr>
    </p:bg>
    <p:spTree>
      <p:nvGrpSpPr>
        <p:cNvPr id="1128" name="Shape 1128"/>
        <p:cNvGrpSpPr/>
        <p:nvPr/>
      </p:nvGrpSpPr>
      <p:grpSpPr>
        <a:xfrm>
          <a:off x="0" y="0"/>
          <a:ext cx="0" cy="0"/>
          <a:chOff x="0" y="0"/>
          <a:chExt cx="0" cy="0"/>
        </a:xfrm>
      </p:grpSpPr>
      <p:sp>
        <p:nvSpPr>
          <p:cNvPr id="1129" name="Google Shape;1129;p133"/>
          <p:cNvSpPr/>
          <p:nvPr>
            <p:ph idx="2" type="pic"/>
          </p:nvPr>
        </p:nvSpPr>
        <p:spPr>
          <a:xfrm>
            <a:off x="238125" y="247329"/>
            <a:ext cx="3793200" cy="3111600"/>
          </a:xfrm>
          <a:prstGeom prst="roundRect">
            <a:avLst>
              <a:gd fmla="val 4415" name="adj"/>
            </a:avLst>
          </a:prstGeom>
          <a:noFill/>
          <a:ln>
            <a:noFill/>
          </a:ln>
        </p:spPr>
      </p:sp>
      <p:sp>
        <p:nvSpPr>
          <p:cNvPr id="1130" name="Google Shape;1130;p133"/>
          <p:cNvSpPr/>
          <p:nvPr>
            <p:ph idx="3" type="pic"/>
          </p:nvPr>
        </p:nvSpPr>
        <p:spPr>
          <a:xfrm>
            <a:off x="4169097" y="247329"/>
            <a:ext cx="3793200" cy="3111600"/>
          </a:xfrm>
          <a:prstGeom prst="roundRect">
            <a:avLst>
              <a:gd fmla="val 4415" name="adj"/>
            </a:avLst>
          </a:prstGeom>
          <a:noFill/>
          <a:ln>
            <a:noFill/>
          </a:ln>
        </p:spPr>
      </p:sp>
      <p:sp>
        <p:nvSpPr>
          <p:cNvPr id="1131" name="Google Shape;1131;p133"/>
          <p:cNvSpPr/>
          <p:nvPr>
            <p:ph idx="4" type="pic"/>
          </p:nvPr>
        </p:nvSpPr>
        <p:spPr>
          <a:xfrm>
            <a:off x="8100070" y="247329"/>
            <a:ext cx="3793200" cy="3111600"/>
          </a:xfrm>
          <a:prstGeom prst="roundRect">
            <a:avLst>
              <a:gd fmla="val 4415" name="adj"/>
            </a:avLst>
          </a:prstGeom>
          <a:noFill/>
          <a:ln>
            <a:noFill/>
          </a:ln>
        </p:spPr>
      </p:sp>
      <p:sp>
        <p:nvSpPr>
          <p:cNvPr id="1132" name="Google Shape;1132;p133"/>
          <p:cNvSpPr/>
          <p:nvPr>
            <p:ph idx="5" type="pic"/>
          </p:nvPr>
        </p:nvSpPr>
        <p:spPr>
          <a:xfrm>
            <a:off x="238125" y="3492500"/>
            <a:ext cx="3793200" cy="3111600"/>
          </a:xfrm>
          <a:prstGeom prst="roundRect">
            <a:avLst>
              <a:gd fmla="val 4415" name="adj"/>
            </a:avLst>
          </a:prstGeom>
          <a:noFill/>
          <a:ln>
            <a:noFill/>
          </a:ln>
        </p:spPr>
      </p:sp>
      <p:sp>
        <p:nvSpPr>
          <p:cNvPr id="1133" name="Google Shape;1133;p133"/>
          <p:cNvSpPr/>
          <p:nvPr>
            <p:ph idx="6" type="pic"/>
          </p:nvPr>
        </p:nvSpPr>
        <p:spPr>
          <a:xfrm>
            <a:off x="4169097" y="3492500"/>
            <a:ext cx="3793200" cy="3111600"/>
          </a:xfrm>
          <a:prstGeom prst="roundRect">
            <a:avLst>
              <a:gd fmla="val 4415" name="adj"/>
            </a:avLst>
          </a:prstGeom>
          <a:noFill/>
          <a:ln>
            <a:noFill/>
          </a:ln>
        </p:spPr>
      </p:sp>
      <p:sp>
        <p:nvSpPr>
          <p:cNvPr id="1134" name="Google Shape;1134;p133"/>
          <p:cNvSpPr/>
          <p:nvPr>
            <p:ph idx="7" type="pic"/>
          </p:nvPr>
        </p:nvSpPr>
        <p:spPr>
          <a:xfrm>
            <a:off x="8100070" y="3492500"/>
            <a:ext cx="3793200" cy="3111600"/>
          </a:xfrm>
          <a:prstGeom prst="roundRect">
            <a:avLst>
              <a:gd fmla="val 4415" name="adj"/>
            </a:avLst>
          </a:prstGeom>
          <a:noFill/>
          <a:ln>
            <a:noFill/>
          </a:ln>
        </p:spPr>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spTree>
      <p:nvGrpSpPr>
        <p:cNvPr id="1135" name="Shape 1135"/>
        <p:cNvGrpSpPr/>
        <p:nvPr/>
      </p:nvGrpSpPr>
      <p:grpSpPr>
        <a:xfrm>
          <a:off x="0" y="0"/>
          <a:ext cx="0" cy="0"/>
          <a:chOff x="0" y="0"/>
          <a:chExt cx="0" cy="0"/>
        </a:xfrm>
      </p:grpSpPr>
      <p:pic>
        <p:nvPicPr>
          <p:cNvPr id="1136" name="Google Shape;1136;p134"/>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1137" name="Google Shape;1137;p134"/>
          <p:cNvSpPr txBox="1"/>
          <p:nvPr>
            <p:ph type="title"/>
          </p:nvPr>
        </p:nvSpPr>
        <p:spPr>
          <a:xfrm>
            <a:off x="394607"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p:cSld name="Cover Slide">
    <p:bg>
      <p:bgPr>
        <a:blipFill>
          <a:blip r:embed="rId2">
            <a:alphaModFix/>
          </a:blip>
          <a:stretch>
            <a:fillRect/>
          </a:stretch>
        </a:blipFill>
      </p:bgPr>
    </p:bg>
    <p:spTree>
      <p:nvGrpSpPr>
        <p:cNvPr id="1138" name="Shape 1138"/>
        <p:cNvGrpSpPr/>
        <p:nvPr/>
      </p:nvGrpSpPr>
      <p:grpSpPr>
        <a:xfrm>
          <a:off x="0" y="0"/>
          <a:ext cx="0" cy="0"/>
          <a:chOff x="0" y="0"/>
          <a:chExt cx="0" cy="0"/>
        </a:xfrm>
      </p:grpSpPr>
      <p:sp>
        <p:nvSpPr>
          <p:cNvPr id="1139" name="Google Shape;1139;p135"/>
          <p:cNvSpPr txBox="1"/>
          <p:nvPr>
            <p:ph type="title"/>
          </p:nvPr>
        </p:nvSpPr>
        <p:spPr>
          <a:xfrm>
            <a:off x="390719" y="1603869"/>
            <a:ext cx="9871500" cy="3650400"/>
          </a:xfrm>
          <a:prstGeom prst="rect">
            <a:avLst/>
          </a:prstGeom>
          <a:noFill/>
          <a:ln>
            <a:noFill/>
          </a:ln>
        </p:spPr>
        <p:txBody>
          <a:bodyPr anchorCtr="0" anchor="b" bIns="0" lIns="0" spcFirstLastPara="1" rIns="0" wrap="square" tIns="0">
            <a:normAutofit/>
          </a:bodyPr>
          <a:lstStyle>
            <a:lvl1pPr lvl="0" algn="l">
              <a:lnSpc>
                <a:spcPct val="90000"/>
              </a:lnSpc>
              <a:spcBef>
                <a:spcPts val="500"/>
              </a:spcBef>
              <a:spcAft>
                <a:spcPts val="0"/>
              </a:spcAft>
              <a:buClr>
                <a:srgbClr val="FFFFFF"/>
              </a:buClr>
              <a:buSzPts val="8000"/>
              <a:buFont typeface="Arial"/>
              <a:buNone/>
              <a:defRPr sz="8000">
                <a:solidFill>
                  <a:srgbClr val="FFFFFF"/>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40" name="Google Shape;1140;p135"/>
          <p:cNvSpPr txBox="1"/>
          <p:nvPr>
            <p:ph idx="1" type="body"/>
          </p:nvPr>
        </p:nvSpPr>
        <p:spPr>
          <a:xfrm>
            <a:off x="390719" y="6010791"/>
            <a:ext cx="9877200" cy="3327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500"/>
              </a:spcBef>
              <a:spcAft>
                <a:spcPts val="0"/>
              </a:spcAft>
              <a:buClr>
                <a:schemeClr val="accent5"/>
              </a:buClr>
              <a:buSzPts val="1600"/>
              <a:buFont typeface="Arial"/>
              <a:buNone/>
              <a:defRPr b="0" sz="1600">
                <a:solidFill>
                  <a:schemeClr val="accent5"/>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1141" name="Google Shape;1141;p135"/>
          <p:cNvSpPr txBox="1"/>
          <p:nvPr>
            <p:ph idx="2" type="body"/>
          </p:nvPr>
        </p:nvSpPr>
        <p:spPr>
          <a:xfrm>
            <a:off x="390719" y="6353691"/>
            <a:ext cx="9877200" cy="2472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500"/>
              </a:spcBef>
              <a:spcAft>
                <a:spcPts val="0"/>
              </a:spcAft>
              <a:buClr>
                <a:schemeClr val="accent5"/>
              </a:buClr>
              <a:buSzPts val="1200"/>
              <a:buFont typeface="Arial"/>
              <a:buNone/>
              <a:defRPr b="0" sz="1200">
                <a:solidFill>
                  <a:schemeClr val="accent5"/>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descr="A white letter on a black background&#10;&#10;Description automatically generated" id="1142" name="Google Shape;1142;p135"/>
          <p:cNvPicPr preferRelativeResize="0"/>
          <p:nvPr/>
        </p:nvPicPr>
        <p:blipFill rotWithShape="1">
          <a:blip r:embed="rId3">
            <a:alphaModFix/>
          </a:blip>
          <a:srcRect b="0" l="0" r="0" t="0"/>
          <a:stretch/>
        </p:blipFill>
        <p:spPr>
          <a:xfrm>
            <a:off x="381000" y="313533"/>
            <a:ext cx="1563161" cy="401634"/>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_Purple">
  <p:cSld name="Chapter Slide_Purple">
    <p:bg>
      <p:bgPr>
        <a:solidFill>
          <a:schemeClr val="dk2"/>
        </a:solidFill>
      </p:bgPr>
    </p:bg>
    <p:spTree>
      <p:nvGrpSpPr>
        <p:cNvPr id="1143" name="Shape 1143"/>
        <p:cNvGrpSpPr/>
        <p:nvPr/>
      </p:nvGrpSpPr>
      <p:grpSpPr>
        <a:xfrm>
          <a:off x="0" y="0"/>
          <a:ext cx="0" cy="0"/>
          <a:chOff x="0" y="0"/>
          <a:chExt cx="0" cy="0"/>
        </a:xfrm>
      </p:grpSpPr>
      <p:sp>
        <p:nvSpPr>
          <p:cNvPr id="1144" name="Google Shape;1144;p136"/>
          <p:cNvSpPr txBox="1"/>
          <p:nvPr>
            <p:ph idx="1" type="body"/>
          </p:nvPr>
        </p:nvSpPr>
        <p:spPr>
          <a:xfrm>
            <a:off x="396081" y="571500"/>
            <a:ext cx="1707900" cy="9552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C39ADA"/>
              </a:buClr>
              <a:buSzPts val="7100"/>
              <a:buNone/>
              <a:defRPr sz="7100">
                <a:solidFill>
                  <a:srgbClr val="C39ADA"/>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1145" name="Google Shape;1145;p136"/>
          <p:cNvSpPr txBox="1"/>
          <p:nvPr>
            <p:ph idx="2" type="body"/>
          </p:nvPr>
        </p:nvSpPr>
        <p:spPr>
          <a:xfrm>
            <a:off x="396081" y="1591768"/>
            <a:ext cx="9700500" cy="3662400"/>
          </a:xfrm>
          <a:prstGeom prst="rect">
            <a:avLst/>
          </a:prstGeom>
          <a:noFill/>
          <a:ln>
            <a:noFill/>
          </a:ln>
        </p:spPr>
        <p:txBody>
          <a:bodyPr anchorCtr="0" anchor="b" bIns="0" lIns="0" spcFirstLastPara="1" rIns="0" wrap="square" tIns="0">
            <a:normAutofit/>
          </a:bodyPr>
          <a:lstStyle>
            <a:lvl1pPr indent="-228600" lvl="0" marL="457200" algn="l">
              <a:lnSpc>
                <a:spcPct val="28571"/>
              </a:lnSpc>
              <a:spcBef>
                <a:spcPts val="500"/>
              </a:spcBef>
              <a:spcAft>
                <a:spcPts val="0"/>
              </a:spcAft>
              <a:buClr>
                <a:schemeClr val="accent3"/>
              </a:buClr>
              <a:buSzPts val="7100"/>
              <a:buNone/>
              <a:defRPr b="0" i="0" sz="7100">
                <a:solidFill>
                  <a:schemeClr val="accent3"/>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descr="A white letter on a black background&#10;&#10;Description automatically generated" id="1146" name="Google Shape;1146;p136"/>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 Subhead Slide_Purple">
  <p:cSld name="Chapter + Subhead Slide_Purple">
    <p:bg>
      <p:bgPr>
        <a:solidFill>
          <a:schemeClr val="dk2"/>
        </a:solidFill>
      </p:bgPr>
    </p:bg>
    <p:spTree>
      <p:nvGrpSpPr>
        <p:cNvPr id="1147" name="Shape 1147"/>
        <p:cNvGrpSpPr/>
        <p:nvPr/>
      </p:nvGrpSpPr>
      <p:grpSpPr>
        <a:xfrm>
          <a:off x="0" y="0"/>
          <a:ext cx="0" cy="0"/>
          <a:chOff x="0" y="0"/>
          <a:chExt cx="0" cy="0"/>
        </a:xfrm>
      </p:grpSpPr>
      <p:sp>
        <p:nvSpPr>
          <p:cNvPr id="1148" name="Google Shape;1148;p137"/>
          <p:cNvSpPr txBox="1"/>
          <p:nvPr>
            <p:ph idx="1" type="body"/>
          </p:nvPr>
        </p:nvSpPr>
        <p:spPr>
          <a:xfrm>
            <a:off x="394607" y="5334564"/>
            <a:ext cx="9655200" cy="956700"/>
          </a:xfrm>
          <a:prstGeom prst="rect">
            <a:avLst/>
          </a:prstGeom>
          <a:noFill/>
          <a:ln>
            <a:noFill/>
          </a:ln>
        </p:spPr>
        <p:txBody>
          <a:bodyPr anchorCtr="0" anchor="b" bIns="0" lIns="0" spcFirstLastPara="1" rIns="0" wrap="square" tIns="0">
            <a:normAutofit/>
          </a:bodyPr>
          <a:lstStyle>
            <a:lvl1pPr indent="-228600" lvl="0" marL="457200" algn="l">
              <a:lnSpc>
                <a:spcPct val="50000"/>
              </a:lnSpc>
              <a:spcBef>
                <a:spcPts val="500"/>
              </a:spcBef>
              <a:spcAft>
                <a:spcPts val="0"/>
              </a:spcAft>
              <a:buClr>
                <a:srgbClr val="C39ADA"/>
              </a:buClr>
              <a:buSzPts val="4000"/>
              <a:buNone/>
              <a:defRPr b="0" i="0" sz="4000">
                <a:solidFill>
                  <a:srgbClr val="C39ADA"/>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1149" name="Google Shape;1149;p137"/>
          <p:cNvSpPr txBox="1"/>
          <p:nvPr>
            <p:ph idx="2" type="body"/>
          </p:nvPr>
        </p:nvSpPr>
        <p:spPr>
          <a:xfrm>
            <a:off x="396081" y="571500"/>
            <a:ext cx="1707900" cy="9552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C39ADA"/>
              </a:buClr>
              <a:buSzPts val="7100"/>
              <a:buNone/>
              <a:defRPr sz="7100">
                <a:solidFill>
                  <a:srgbClr val="C39ADA"/>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1150" name="Google Shape;1150;p137"/>
          <p:cNvSpPr txBox="1"/>
          <p:nvPr>
            <p:ph idx="3" type="body"/>
          </p:nvPr>
        </p:nvSpPr>
        <p:spPr>
          <a:xfrm>
            <a:off x="396081" y="1591768"/>
            <a:ext cx="9700500" cy="3662400"/>
          </a:xfrm>
          <a:prstGeom prst="rect">
            <a:avLst/>
          </a:prstGeom>
          <a:noFill/>
          <a:ln>
            <a:noFill/>
          </a:ln>
        </p:spPr>
        <p:txBody>
          <a:bodyPr anchorCtr="0" anchor="b" bIns="0" lIns="0" spcFirstLastPara="1" rIns="0" wrap="square" tIns="0">
            <a:normAutofit/>
          </a:bodyPr>
          <a:lstStyle>
            <a:lvl1pPr indent="-228600" lvl="0" marL="457200" algn="l">
              <a:lnSpc>
                <a:spcPct val="28571"/>
              </a:lnSpc>
              <a:spcBef>
                <a:spcPts val="500"/>
              </a:spcBef>
              <a:spcAft>
                <a:spcPts val="0"/>
              </a:spcAft>
              <a:buClr>
                <a:schemeClr val="accent3"/>
              </a:buClr>
              <a:buSzPts val="7100"/>
              <a:buNone/>
              <a:defRPr b="0" i="0" sz="7100">
                <a:solidFill>
                  <a:schemeClr val="accent3"/>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descr="A white letter on a black background&#10;&#10;Description automatically generated" id="1151" name="Google Shape;1151;p137"/>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_Green">
  <p:cSld name="Chapter Slide_Green">
    <p:bg>
      <p:bgPr>
        <a:solidFill>
          <a:schemeClr val="dk1"/>
        </a:solidFill>
      </p:bgPr>
    </p:bg>
    <p:spTree>
      <p:nvGrpSpPr>
        <p:cNvPr id="1152" name="Shape 1152"/>
        <p:cNvGrpSpPr/>
        <p:nvPr/>
      </p:nvGrpSpPr>
      <p:grpSpPr>
        <a:xfrm>
          <a:off x="0" y="0"/>
          <a:ext cx="0" cy="0"/>
          <a:chOff x="0" y="0"/>
          <a:chExt cx="0" cy="0"/>
        </a:xfrm>
      </p:grpSpPr>
      <p:sp>
        <p:nvSpPr>
          <p:cNvPr id="1153" name="Google Shape;1153;p138"/>
          <p:cNvSpPr txBox="1"/>
          <p:nvPr>
            <p:ph idx="1" type="body"/>
          </p:nvPr>
        </p:nvSpPr>
        <p:spPr>
          <a:xfrm>
            <a:off x="396081" y="1591768"/>
            <a:ext cx="9700500" cy="3662400"/>
          </a:xfrm>
          <a:prstGeom prst="rect">
            <a:avLst/>
          </a:prstGeom>
          <a:noFill/>
          <a:ln>
            <a:noFill/>
          </a:ln>
        </p:spPr>
        <p:txBody>
          <a:bodyPr anchorCtr="0" anchor="b" bIns="0" lIns="0" spcFirstLastPara="1" rIns="0" wrap="square" tIns="0">
            <a:normAutofit/>
          </a:bodyPr>
          <a:lstStyle>
            <a:lvl1pPr indent="-228600" lvl="0" marL="457200" algn="l">
              <a:lnSpc>
                <a:spcPct val="28571"/>
              </a:lnSpc>
              <a:spcBef>
                <a:spcPts val="500"/>
              </a:spcBef>
              <a:spcAft>
                <a:spcPts val="0"/>
              </a:spcAft>
              <a:buClr>
                <a:schemeClr val="accent1"/>
              </a:buClr>
              <a:buSzPts val="7100"/>
              <a:buNone/>
              <a:defRPr b="0" i="0" sz="7100">
                <a:solidFill>
                  <a:schemeClr val="accent1"/>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1154" name="Google Shape;1154;p138"/>
          <p:cNvSpPr txBox="1"/>
          <p:nvPr>
            <p:ph idx="2" type="body"/>
          </p:nvPr>
        </p:nvSpPr>
        <p:spPr>
          <a:xfrm>
            <a:off x="396081" y="571500"/>
            <a:ext cx="1707900" cy="9552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6AA185"/>
              </a:buClr>
              <a:buSzPts val="7100"/>
              <a:buNone/>
              <a:defRPr sz="7100">
                <a:solidFill>
                  <a:srgbClr val="6AA185"/>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descr="A white letter on a black background&#10;&#10;Description automatically generated" id="1155" name="Google Shape;1155;p138"/>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 Subhead Slide_Green">
  <p:cSld name="Chapter + Subhead Slide_Green">
    <p:bg>
      <p:bgPr>
        <a:solidFill>
          <a:schemeClr val="dk1"/>
        </a:solidFill>
      </p:bgPr>
    </p:bg>
    <p:spTree>
      <p:nvGrpSpPr>
        <p:cNvPr id="1156" name="Shape 1156"/>
        <p:cNvGrpSpPr/>
        <p:nvPr/>
      </p:nvGrpSpPr>
      <p:grpSpPr>
        <a:xfrm>
          <a:off x="0" y="0"/>
          <a:ext cx="0" cy="0"/>
          <a:chOff x="0" y="0"/>
          <a:chExt cx="0" cy="0"/>
        </a:xfrm>
      </p:grpSpPr>
      <p:sp>
        <p:nvSpPr>
          <p:cNvPr id="1157" name="Google Shape;1157;p139"/>
          <p:cNvSpPr txBox="1"/>
          <p:nvPr>
            <p:ph idx="1" type="body"/>
          </p:nvPr>
        </p:nvSpPr>
        <p:spPr>
          <a:xfrm>
            <a:off x="396081" y="1591768"/>
            <a:ext cx="9700500" cy="3662400"/>
          </a:xfrm>
          <a:prstGeom prst="rect">
            <a:avLst/>
          </a:prstGeom>
          <a:noFill/>
          <a:ln>
            <a:noFill/>
          </a:ln>
        </p:spPr>
        <p:txBody>
          <a:bodyPr anchorCtr="0" anchor="b" bIns="0" lIns="0" spcFirstLastPara="1" rIns="0" wrap="square" tIns="0">
            <a:normAutofit/>
          </a:bodyPr>
          <a:lstStyle>
            <a:lvl1pPr indent="-228600" lvl="0" marL="457200" algn="l">
              <a:lnSpc>
                <a:spcPct val="28571"/>
              </a:lnSpc>
              <a:spcBef>
                <a:spcPts val="500"/>
              </a:spcBef>
              <a:spcAft>
                <a:spcPts val="0"/>
              </a:spcAft>
              <a:buClr>
                <a:schemeClr val="accent1"/>
              </a:buClr>
              <a:buSzPts val="7100"/>
              <a:buNone/>
              <a:defRPr b="0" i="0" sz="7100">
                <a:solidFill>
                  <a:schemeClr val="accent1"/>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1158" name="Google Shape;1158;p139"/>
          <p:cNvSpPr txBox="1"/>
          <p:nvPr>
            <p:ph idx="2" type="body"/>
          </p:nvPr>
        </p:nvSpPr>
        <p:spPr>
          <a:xfrm>
            <a:off x="396081" y="571500"/>
            <a:ext cx="1707900" cy="9552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6AA185"/>
              </a:buClr>
              <a:buSzPts val="7100"/>
              <a:buNone/>
              <a:defRPr sz="7100">
                <a:solidFill>
                  <a:srgbClr val="6AA185"/>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1159" name="Google Shape;1159;p139"/>
          <p:cNvSpPr txBox="1"/>
          <p:nvPr>
            <p:ph idx="3" type="body"/>
          </p:nvPr>
        </p:nvSpPr>
        <p:spPr>
          <a:xfrm>
            <a:off x="396081" y="5334564"/>
            <a:ext cx="9655200" cy="956700"/>
          </a:xfrm>
          <a:prstGeom prst="rect">
            <a:avLst/>
          </a:prstGeom>
          <a:noFill/>
          <a:ln>
            <a:noFill/>
          </a:ln>
        </p:spPr>
        <p:txBody>
          <a:bodyPr anchorCtr="0" anchor="b" bIns="0" lIns="0" spcFirstLastPara="1" rIns="0" wrap="square" tIns="0">
            <a:normAutofit/>
          </a:bodyPr>
          <a:lstStyle>
            <a:lvl1pPr indent="-228600" lvl="0" marL="457200" algn="l">
              <a:lnSpc>
                <a:spcPct val="50000"/>
              </a:lnSpc>
              <a:spcBef>
                <a:spcPts val="500"/>
              </a:spcBef>
              <a:spcAft>
                <a:spcPts val="0"/>
              </a:spcAft>
              <a:buClr>
                <a:srgbClr val="6AA185"/>
              </a:buClr>
              <a:buSzPts val="4000"/>
              <a:buNone/>
              <a:defRPr b="0" i="0" sz="4000">
                <a:solidFill>
                  <a:srgbClr val="6AA185"/>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descr="A white letter on a black background&#10;&#10;Description automatically generated" id="1160" name="Google Shape;1160;p139"/>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_1">
  <p:cSld name="Statement Slide_1">
    <p:bg>
      <p:bgPr>
        <a:blipFill>
          <a:blip r:embed="rId2">
            <a:alphaModFix/>
          </a:blip>
          <a:stretch>
            <a:fillRect/>
          </a:stretch>
        </a:blipFill>
      </p:bgPr>
    </p:bg>
    <p:spTree>
      <p:nvGrpSpPr>
        <p:cNvPr id="1161" name="Shape 1161"/>
        <p:cNvGrpSpPr/>
        <p:nvPr/>
      </p:nvGrpSpPr>
      <p:grpSpPr>
        <a:xfrm>
          <a:off x="0" y="0"/>
          <a:ext cx="0" cy="0"/>
          <a:chOff x="0" y="0"/>
          <a:chExt cx="0" cy="0"/>
        </a:xfrm>
      </p:grpSpPr>
      <p:sp>
        <p:nvSpPr>
          <p:cNvPr id="1162" name="Google Shape;1162;p140"/>
          <p:cNvSpPr txBox="1"/>
          <p:nvPr>
            <p:ph idx="1" type="body"/>
          </p:nvPr>
        </p:nvSpPr>
        <p:spPr>
          <a:xfrm>
            <a:off x="394607" y="2936240"/>
            <a:ext cx="6343500" cy="32604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FFFFF"/>
              </a:buClr>
              <a:buSzPts val="2500"/>
              <a:buFont typeface="Arial"/>
              <a:buNone/>
              <a:defRPr b="0" i="0" sz="2500">
                <a:solidFill>
                  <a:srgbClr val="FFFFFF"/>
                </a:solidFill>
                <a:latin typeface="Outfit Light"/>
                <a:ea typeface="Outfit Light"/>
                <a:cs typeface="Outfit Light"/>
                <a:sym typeface="Outfit Light"/>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163" name="Google Shape;1163;p140"/>
          <p:cNvSpPr txBox="1"/>
          <p:nvPr>
            <p:ph idx="2" type="body"/>
          </p:nvPr>
        </p:nvSpPr>
        <p:spPr>
          <a:xfrm>
            <a:off x="394607" y="714375"/>
            <a:ext cx="6343500" cy="1919100"/>
          </a:xfrm>
          <a:prstGeom prst="rect">
            <a:avLst/>
          </a:prstGeom>
          <a:noFill/>
          <a:ln>
            <a:noFill/>
          </a:ln>
        </p:spPr>
        <p:txBody>
          <a:bodyPr anchorCtr="0" anchor="b" bIns="0" lIns="0" spcFirstLastPara="1" rIns="0" wrap="square" tIns="0">
            <a:normAutofit/>
          </a:bodyPr>
          <a:lstStyle>
            <a:lvl1pPr indent="-228600" lvl="0" marL="457200" algn="l">
              <a:lnSpc>
                <a:spcPct val="50000"/>
              </a:lnSpc>
              <a:spcBef>
                <a:spcPts val="500"/>
              </a:spcBef>
              <a:spcAft>
                <a:spcPts val="0"/>
              </a:spcAft>
              <a:buClr>
                <a:schemeClr val="accent5"/>
              </a:buClr>
              <a:buSzPts val="4000"/>
              <a:buNone/>
              <a:defRPr b="0" i="0" sz="4000">
                <a:solidFill>
                  <a:schemeClr val="accent5"/>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descr="A white letter on a black background&#10;&#10;Description automatically generated" id="1164" name="Google Shape;1164;p140"/>
          <p:cNvPicPr preferRelativeResize="0"/>
          <p:nvPr/>
        </p:nvPicPr>
        <p:blipFill rotWithShape="1">
          <a:blip r:embed="rId3">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_2">
  <p:cSld name="Statement Slide_2">
    <p:bg>
      <p:bgPr>
        <a:blipFill>
          <a:blip r:embed="rId2">
            <a:alphaModFix/>
          </a:blip>
          <a:stretch>
            <a:fillRect/>
          </a:stretch>
        </a:blipFill>
      </p:bgPr>
    </p:bg>
    <p:spTree>
      <p:nvGrpSpPr>
        <p:cNvPr id="1165" name="Shape 1165"/>
        <p:cNvGrpSpPr/>
        <p:nvPr/>
      </p:nvGrpSpPr>
      <p:grpSpPr>
        <a:xfrm>
          <a:off x="0" y="0"/>
          <a:ext cx="0" cy="0"/>
          <a:chOff x="0" y="0"/>
          <a:chExt cx="0" cy="0"/>
        </a:xfrm>
      </p:grpSpPr>
      <p:sp>
        <p:nvSpPr>
          <p:cNvPr id="1166" name="Google Shape;1166;p141"/>
          <p:cNvSpPr txBox="1"/>
          <p:nvPr>
            <p:ph idx="1" type="body"/>
          </p:nvPr>
        </p:nvSpPr>
        <p:spPr>
          <a:xfrm>
            <a:off x="394607" y="2936240"/>
            <a:ext cx="6343500" cy="32604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FFFFF"/>
              </a:buClr>
              <a:buSzPts val="2500"/>
              <a:buFont typeface="Arial"/>
              <a:buNone/>
              <a:defRPr b="0" i="0" sz="2500">
                <a:solidFill>
                  <a:srgbClr val="FFFFFF"/>
                </a:solidFill>
                <a:latin typeface="Outfit Light"/>
                <a:ea typeface="Outfit Light"/>
                <a:cs typeface="Outfit Light"/>
                <a:sym typeface="Outfit Light"/>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167" name="Google Shape;1167;p141"/>
          <p:cNvSpPr txBox="1"/>
          <p:nvPr>
            <p:ph idx="2" type="body"/>
          </p:nvPr>
        </p:nvSpPr>
        <p:spPr>
          <a:xfrm>
            <a:off x="394607" y="714375"/>
            <a:ext cx="6343500" cy="1919100"/>
          </a:xfrm>
          <a:prstGeom prst="rect">
            <a:avLst/>
          </a:prstGeom>
          <a:noFill/>
          <a:ln>
            <a:noFill/>
          </a:ln>
        </p:spPr>
        <p:txBody>
          <a:bodyPr anchorCtr="0" anchor="b" bIns="0" lIns="0" spcFirstLastPara="1" rIns="0" wrap="square" tIns="0">
            <a:normAutofit/>
          </a:bodyPr>
          <a:lstStyle>
            <a:lvl1pPr indent="-228600" lvl="0" marL="457200" algn="l">
              <a:lnSpc>
                <a:spcPct val="50000"/>
              </a:lnSpc>
              <a:spcBef>
                <a:spcPts val="500"/>
              </a:spcBef>
              <a:spcAft>
                <a:spcPts val="0"/>
              </a:spcAft>
              <a:buClr>
                <a:schemeClr val="accent5"/>
              </a:buClr>
              <a:buSzPts val="4000"/>
              <a:buNone/>
              <a:defRPr b="0" i="0" sz="4000">
                <a:solidFill>
                  <a:schemeClr val="accent5"/>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descr="A white letter on a black background&#10;&#10;Description automatically generated" id="1168" name="Google Shape;1168;p141"/>
          <p:cNvPicPr preferRelativeResize="0"/>
          <p:nvPr/>
        </p:nvPicPr>
        <p:blipFill rotWithShape="1">
          <a:blip r:embed="rId3">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_3">
  <p:cSld name="Statement Slide_3">
    <p:bg>
      <p:bgPr>
        <a:blipFill>
          <a:blip r:embed="rId2">
            <a:alphaModFix/>
          </a:blip>
          <a:stretch>
            <a:fillRect/>
          </a:stretch>
        </a:blipFill>
      </p:bgPr>
    </p:bg>
    <p:spTree>
      <p:nvGrpSpPr>
        <p:cNvPr id="1169" name="Shape 1169"/>
        <p:cNvGrpSpPr/>
        <p:nvPr/>
      </p:nvGrpSpPr>
      <p:grpSpPr>
        <a:xfrm>
          <a:off x="0" y="0"/>
          <a:ext cx="0" cy="0"/>
          <a:chOff x="0" y="0"/>
          <a:chExt cx="0" cy="0"/>
        </a:xfrm>
      </p:grpSpPr>
      <p:pic>
        <p:nvPicPr>
          <p:cNvPr descr="A white letter on a black background&#10;&#10;Description automatically generated" id="1170" name="Google Shape;1170;p142"/>
          <p:cNvPicPr preferRelativeResize="0"/>
          <p:nvPr/>
        </p:nvPicPr>
        <p:blipFill rotWithShape="1">
          <a:blip r:embed="rId3">
            <a:alphaModFix/>
          </a:blip>
          <a:srcRect b="0" l="0" r="0" t="0"/>
          <a:stretch/>
        </p:blipFill>
        <p:spPr>
          <a:xfrm>
            <a:off x="10696628" y="317500"/>
            <a:ext cx="1052237" cy="270358"/>
          </a:xfrm>
          <a:prstGeom prst="rect">
            <a:avLst/>
          </a:prstGeom>
          <a:noFill/>
          <a:ln>
            <a:noFill/>
          </a:ln>
        </p:spPr>
      </p:pic>
      <p:sp>
        <p:nvSpPr>
          <p:cNvPr id="1171" name="Google Shape;1171;p142"/>
          <p:cNvSpPr txBox="1"/>
          <p:nvPr>
            <p:ph idx="1" type="body"/>
          </p:nvPr>
        </p:nvSpPr>
        <p:spPr>
          <a:xfrm>
            <a:off x="394607" y="2936240"/>
            <a:ext cx="6343500" cy="32604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FFFFF"/>
              </a:buClr>
              <a:buSzPts val="2500"/>
              <a:buFont typeface="Arial"/>
              <a:buNone/>
              <a:defRPr b="0" i="0" sz="2500">
                <a:solidFill>
                  <a:srgbClr val="FFFFFF"/>
                </a:solidFill>
                <a:latin typeface="Outfit Light"/>
                <a:ea typeface="Outfit Light"/>
                <a:cs typeface="Outfit Light"/>
                <a:sym typeface="Outfit Light"/>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172" name="Google Shape;1172;p142"/>
          <p:cNvSpPr txBox="1"/>
          <p:nvPr>
            <p:ph idx="2" type="body"/>
          </p:nvPr>
        </p:nvSpPr>
        <p:spPr>
          <a:xfrm>
            <a:off x="394607" y="714375"/>
            <a:ext cx="6343500" cy="1919100"/>
          </a:xfrm>
          <a:prstGeom prst="rect">
            <a:avLst/>
          </a:prstGeom>
          <a:noFill/>
          <a:ln>
            <a:noFill/>
          </a:ln>
        </p:spPr>
        <p:txBody>
          <a:bodyPr anchorCtr="0" anchor="b" bIns="0" lIns="0" spcFirstLastPara="1" rIns="0" wrap="square" tIns="0">
            <a:normAutofit/>
          </a:bodyPr>
          <a:lstStyle>
            <a:lvl1pPr indent="-228600" lvl="0" marL="457200" algn="l">
              <a:lnSpc>
                <a:spcPct val="50000"/>
              </a:lnSpc>
              <a:spcBef>
                <a:spcPts val="500"/>
              </a:spcBef>
              <a:spcAft>
                <a:spcPts val="0"/>
              </a:spcAft>
              <a:buClr>
                <a:schemeClr val="accent4"/>
              </a:buClr>
              <a:buSzPts val="4000"/>
              <a:buNone/>
              <a:defRPr b="0" i="0" sz="4000">
                <a:solidFill>
                  <a:schemeClr val="accent4"/>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_One Column 2">
  <p:cSld name="Text Slide_One Column 2">
    <p:spTree>
      <p:nvGrpSpPr>
        <p:cNvPr id="97" name="Shape 97"/>
        <p:cNvGrpSpPr/>
        <p:nvPr/>
      </p:nvGrpSpPr>
      <p:grpSpPr>
        <a:xfrm>
          <a:off x="0" y="0"/>
          <a:ext cx="0" cy="0"/>
          <a:chOff x="0" y="0"/>
          <a:chExt cx="0" cy="0"/>
        </a:xfrm>
      </p:grpSpPr>
      <p:pic>
        <p:nvPicPr>
          <p:cNvPr id="98" name="Google Shape;98;p16"/>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99" name="Google Shape;99;p16"/>
          <p:cNvSpPr txBox="1"/>
          <p:nvPr>
            <p:ph idx="1" type="body"/>
          </p:nvPr>
        </p:nvSpPr>
        <p:spPr>
          <a:xfrm>
            <a:off x="394607" y="2554241"/>
            <a:ext cx="10345200" cy="37011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00" name="Google Shape;100;p16"/>
          <p:cNvSpPr txBox="1"/>
          <p:nvPr>
            <p:ph idx="2" type="body"/>
          </p:nvPr>
        </p:nvSpPr>
        <p:spPr>
          <a:xfrm>
            <a:off x="394607" y="2028825"/>
            <a:ext cx="10345200" cy="3117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500"/>
              </a:spcBef>
              <a:spcAft>
                <a:spcPts val="0"/>
              </a:spcAft>
              <a:buClr>
                <a:srgbClr val="226548"/>
              </a:buClr>
              <a:buSzPts val="2300"/>
              <a:buNone/>
              <a:defRPr b="0" i="0" sz="23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01" name="Google Shape;101;p16"/>
          <p:cNvSpPr txBox="1"/>
          <p:nvPr>
            <p:ph type="title"/>
          </p:nvPr>
        </p:nvSpPr>
        <p:spPr>
          <a:xfrm>
            <a:off x="394607"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30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2" name="Google Shape;102;p16"/>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103" name="Google Shape;103;p16"/>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_4">
  <p:cSld name="Statement Slide_4">
    <p:bg>
      <p:bgPr>
        <a:blipFill>
          <a:blip r:embed="rId2">
            <a:alphaModFix/>
          </a:blip>
          <a:stretch>
            <a:fillRect/>
          </a:stretch>
        </a:blipFill>
      </p:bgPr>
    </p:bg>
    <p:spTree>
      <p:nvGrpSpPr>
        <p:cNvPr id="1173" name="Shape 1173"/>
        <p:cNvGrpSpPr/>
        <p:nvPr/>
      </p:nvGrpSpPr>
      <p:grpSpPr>
        <a:xfrm>
          <a:off x="0" y="0"/>
          <a:ext cx="0" cy="0"/>
          <a:chOff x="0" y="0"/>
          <a:chExt cx="0" cy="0"/>
        </a:xfrm>
      </p:grpSpPr>
      <p:sp>
        <p:nvSpPr>
          <p:cNvPr id="1174" name="Google Shape;1174;p143"/>
          <p:cNvSpPr txBox="1"/>
          <p:nvPr>
            <p:ph idx="1" type="body"/>
          </p:nvPr>
        </p:nvSpPr>
        <p:spPr>
          <a:xfrm>
            <a:off x="394607" y="2936240"/>
            <a:ext cx="6343500" cy="32604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FFFFF"/>
              </a:buClr>
              <a:buSzPts val="2500"/>
              <a:buFont typeface="Arial"/>
              <a:buNone/>
              <a:defRPr b="0" i="0" sz="2500">
                <a:solidFill>
                  <a:srgbClr val="FFFFFF"/>
                </a:solidFill>
                <a:latin typeface="Outfit Light"/>
                <a:ea typeface="Outfit Light"/>
                <a:cs typeface="Outfit Light"/>
                <a:sym typeface="Outfit Light"/>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175" name="Google Shape;1175;p143"/>
          <p:cNvSpPr txBox="1"/>
          <p:nvPr>
            <p:ph idx="2" type="body"/>
          </p:nvPr>
        </p:nvSpPr>
        <p:spPr>
          <a:xfrm>
            <a:off x="394607" y="714375"/>
            <a:ext cx="6343500" cy="1919100"/>
          </a:xfrm>
          <a:prstGeom prst="rect">
            <a:avLst/>
          </a:prstGeom>
          <a:noFill/>
          <a:ln>
            <a:noFill/>
          </a:ln>
        </p:spPr>
        <p:txBody>
          <a:bodyPr anchorCtr="0" anchor="b" bIns="0" lIns="0" spcFirstLastPara="1" rIns="0" wrap="square" tIns="0">
            <a:normAutofit/>
          </a:bodyPr>
          <a:lstStyle>
            <a:lvl1pPr indent="-228600" lvl="0" marL="457200" algn="l">
              <a:lnSpc>
                <a:spcPct val="50000"/>
              </a:lnSpc>
              <a:spcBef>
                <a:spcPts val="500"/>
              </a:spcBef>
              <a:spcAft>
                <a:spcPts val="0"/>
              </a:spcAft>
              <a:buClr>
                <a:schemeClr val="accent3"/>
              </a:buClr>
              <a:buSzPts val="4000"/>
              <a:buNone/>
              <a:defRPr b="0" i="0" sz="4000">
                <a:solidFill>
                  <a:schemeClr val="accent3"/>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descr="A white letter on a black background&#10;&#10;Description automatically generated" id="1176" name="Google Shape;1176;p143"/>
          <p:cNvPicPr preferRelativeResize="0"/>
          <p:nvPr/>
        </p:nvPicPr>
        <p:blipFill rotWithShape="1">
          <a:blip r:embed="rId3">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_5">
  <p:cSld name="Statement Slide_5">
    <p:bg>
      <p:bgPr>
        <a:blipFill>
          <a:blip r:embed="rId2">
            <a:alphaModFix/>
          </a:blip>
          <a:stretch>
            <a:fillRect/>
          </a:stretch>
        </a:blipFill>
      </p:bgPr>
    </p:bg>
    <p:spTree>
      <p:nvGrpSpPr>
        <p:cNvPr id="1177" name="Shape 1177"/>
        <p:cNvGrpSpPr/>
        <p:nvPr/>
      </p:nvGrpSpPr>
      <p:grpSpPr>
        <a:xfrm>
          <a:off x="0" y="0"/>
          <a:ext cx="0" cy="0"/>
          <a:chOff x="0" y="0"/>
          <a:chExt cx="0" cy="0"/>
        </a:xfrm>
      </p:grpSpPr>
      <p:sp>
        <p:nvSpPr>
          <p:cNvPr id="1178" name="Google Shape;1178;p144"/>
          <p:cNvSpPr txBox="1"/>
          <p:nvPr>
            <p:ph idx="1" type="body"/>
          </p:nvPr>
        </p:nvSpPr>
        <p:spPr>
          <a:xfrm>
            <a:off x="394607" y="2936240"/>
            <a:ext cx="6343500" cy="32604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FFFFF"/>
              </a:buClr>
              <a:buSzPts val="2500"/>
              <a:buFont typeface="Arial"/>
              <a:buNone/>
              <a:defRPr b="0" i="0" sz="2500">
                <a:solidFill>
                  <a:srgbClr val="FFFFFF"/>
                </a:solidFill>
                <a:latin typeface="Outfit Light"/>
                <a:ea typeface="Outfit Light"/>
                <a:cs typeface="Outfit Light"/>
                <a:sym typeface="Outfit Light"/>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179" name="Google Shape;1179;p144"/>
          <p:cNvSpPr txBox="1"/>
          <p:nvPr>
            <p:ph idx="2" type="body"/>
          </p:nvPr>
        </p:nvSpPr>
        <p:spPr>
          <a:xfrm>
            <a:off x="394607" y="714375"/>
            <a:ext cx="6343500" cy="1919100"/>
          </a:xfrm>
          <a:prstGeom prst="rect">
            <a:avLst/>
          </a:prstGeom>
          <a:noFill/>
          <a:ln>
            <a:noFill/>
          </a:ln>
        </p:spPr>
        <p:txBody>
          <a:bodyPr anchorCtr="0" anchor="b" bIns="0" lIns="0" spcFirstLastPara="1" rIns="0" wrap="square" tIns="0">
            <a:normAutofit/>
          </a:bodyPr>
          <a:lstStyle>
            <a:lvl1pPr indent="-228600" lvl="0" marL="457200" algn="l">
              <a:lnSpc>
                <a:spcPct val="50000"/>
              </a:lnSpc>
              <a:spcBef>
                <a:spcPts val="500"/>
              </a:spcBef>
              <a:spcAft>
                <a:spcPts val="0"/>
              </a:spcAft>
              <a:buClr>
                <a:schemeClr val="accent2"/>
              </a:buClr>
              <a:buSzPts val="4000"/>
              <a:buNone/>
              <a:defRPr b="0" i="0" sz="4000">
                <a:solidFill>
                  <a:schemeClr val="accent2"/>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descr="A white letter on a black background&#10;&#10;Description automatically generated" id="1180" name="Google Shape;1180;p144"/>
          <p:cNvPicPr preferRelativeResize="0"/>
          <p:nvPr/>
        </p:nvPicPr>
        <p:blipFill rotWithShape="1">
          <a:blip r:embed="rId3">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_Orange">
  <p:cSld name="5_Quote highlight + img">
    <p:bg>
      <p:bgPr>
        <a:solidFill>
          <a:schemeClr val="lt2"/>
        </a:solidFill>
      </p:bgPr>
    </p:bg>
    <p:spTree>
      <p:nvGrpSpPr>
        <p:cNvPr id="1181" name="Shape 1181"/>
        <p:cNvGrpSpPr/>
        <p:nvPr/>
      </p:nvGrpSpPr>
      <p:grpSpPr>
        <a:xfrm>
          <a:off x="0" y="0"/>
          <a:ext cx="0" cy="0"/>
          <a:chOff x="0" y="0"/>
          <a:chExt cx="0" cy="0"/>
        </a:xfrm>
      </p:grpSpPr>
      <p:sp>
        <p:nvSpPr>
          <p:cNvPr id="1182" name="Google Shape;1182;p145"/>
          <p:cNvSpPr txBox="1"/>
          <p:nvPr>
            <p:ph idx="1" type="body"/>
          </p:nvPr>
        </p:nvSpPr>
        <p:spPr>
          <a:xfrm>
            <a:off x="400050" y="391026"/>
            <a:ext cx="11072700" cy="4440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4"/>
              </a:buClr>
              <a:buSzPts val="3700"/>
              <a:buFont typeface="Arial"/>
              <a:buNone/>
              <a:defRPr sz="3700">
                <a:solidFill>
                  <a:schemeClr val="accent4"/>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1183" name="Google Shape;1183;p145"/>
          <p:cNvSpPr txBox="1"/>
          <p:nvPr>
            <p:ph idx="2" type="body"/>
          </p:nvPr>
        </p:nvSpPr>
        <p:spPr>
          <a:xfrm>
            <a:off x="400050" y="5650771"/>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chemeClr val="accent4"/>
              </a:buClr>
              <a:buSzPts val="1500"/>
              <a:buFont typeface="Arial"/>
              <a:buNone/>
              <a:defRPr b="0" sz="1500">
                <a:solidFill>
                  <a:schemeClr val="accent4"/>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184" name="Google Shape;1184;p145"/>
          <p:cNvSpPr txBox="1"/>
          <p:nvPr>
            <p:ph idx="3" type="body"/>
          </p:nvPr>
        </p:nvSpPr>
        <p:spPr>
          <a:xfrm>
            <a:off x="400050" y="5977338"/>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F9B379"/>
              </a:buClr>
              <a:buSzPts val="1500"/>
              <a:buFont typeface="Arial"/>
              <a:buNone/>
              <a:defRPr b="0" sz="1500">
                <a:solidFill>
                  <a:srgbClr val="F9B379"/>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185" name="Google Shape;1185;p145"/>
          <p:cNvSpPr txBox="1"/>
          <p:nvPr>
            <p:ph idx="4" type="body"/>
          </p:nvPr>
        </p:nvSpPr>
        <p:spPr>
          <a:xfrm>
            <a:off x="400050" y="6303904"/>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F9B379"/>
              </a:buClr>
              <a:buSzPts val="1500"/>
              <a:buFont typeface="Arial"/>
              <a:buNone/>
              <a:defRPr b="0" sz="1500">
                <a:solidFill>
                  <a:srgbClr val="F9B379"/>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id="1186" name="Google Shape;1186;p145"/>
          <p:cNvPicPr preferRelativeResize="0"/>
          <p:nvPr/>
        </p:nvPicPr>
        <p:blipFill rotWithShape="1">
          <a:blip r:embed="rId2">
            <a:alphaModFix/>
          </a:blip>
          <a:srcRect b="0" l="0" r="0" t="0"/>
          <a:stretch/>
        </p:blipFill>
        <p:spPr>
          <a:xfrm>
            <a:off x="10936818" y="6398446"/>
            <a:ext cx="810688" cy="208294"/>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_Purple">
  <p:cSld name="Quote + Image_Purple">
    <p:bg>
      <p:bgPr>
        <a:solidFill>
          <a:schemeClr val="dk2"/>
        </a:solidFill>
      </p:bgPr>
    </p:bg>
    <p:spTree>
      <p:nvGrpSpPr>
        <p:cNvPr id="1187" name="Shape 1187"/>
        <p:cNvGrpSpPr/>
        <p:nvPr/>
      </p:nvGrpSpPr>
      <p:grpSpPr>
        <a:xfrm>
          <a:off x="0" y="0"/>
          <a:ext cx="0" cy="0"/>
          <a:chOff x="0" y="0"/>
          <a:chExt cx="0" cy="0"/>
        </a:xfrm>
      </p:grpSpPr>
      <p:sp>
        <p:nvSpPr>
          <p:cNvPr id="1188" name="Google Shape;1188;p146"/>
          <p:cNvSpPr/>
          <p:nvPr>
            <p:ph idx="2" type="pic"/>
          </p:nvPr>
        </p:nvSpPr>
        <p:spPr>
          <a:xfrm>
            <a:off x="266236" y="254000"/>
            <a:ext cx="3459300" cy="6352800"/>
          </a:xfrm>
          <a:prstGeom prst="roundRect">
            <a:avLst>
              <a:gd fmla="val 2162" name="adj"/>
            </a:avLst>
          </a:prstGeom>
          <a:noFill/>
          <a:ln>
            <a:noFill/>
          </a:ln>
        </p:spPr>
      </p:sp>
      <p:sp>
        <p:nvSpPr>
          <p:cNvPr id="1189" name="Google Shape;1189;p146"/>
          <p:cNvSpPr txBox="1"/>
          <p:nvPr>
            <p:ph idx="1" type="body"/>
          </p:nvPr>
        </p:nvSpPr>
        <p:spPr>
          <a:xfrm>
            <a:off x="3983949" y="399047"/>
            <a:ext cx="7489200" cy="4440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3"/>
              </a:buClr>
              <a:buSzPts val="3100"/>
              <a:buFont typeface="Arial"/>
              <a:buNone/>
              <a:defRPr sz="3100">
                <a:solidFill>
                  <a:schemeClr val="accent3"/>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190" name="Google Shape;1190;p146"/>
          <p:cNvSpPr txBox="1"/>
          <p:nvPr>
            <p:ph idx="3" type="body"/>
          </p:nvPr>
        </p:nvSpPr>
        <p:spPr>
          <a:xfrm>
            <a:off x="3983949" y="5650771"/>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chemeClr val="accent3"/>
              </a:buClr>
              <a:buSzPts val="1500"/>
              <a:buFont typeface="Arial"/>
              <a:buNone/>
              <a:defRPr b="0" sz="1500">
                <a:solidFill>
                  <a:schemeClr val="accent3"/>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1191" name="Google Shape;1191;p146"/>
          <p:cNvSpPr txBox="1"/>
          <p:nvPr>
            <p:ph idx="4" type="body"/>
          </p:nvPr>
        </p:nvSpPr>
        <p:spPr>
          <a:xfrm>
            <a:off x="3983949" y="5977338"/>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C39ADA"/>
              </a:buClr>
              <a:buSzPts val="1500"/>
              <a:buFont typeface="Arial"/>
              <a:buNone/>
              <a:defRPr b="0" sz="1500">
                <a:solidFill>
                  <a:srgbClr val="C39ADA"/>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1192" name="Google Shape;1192;p146"/>
          <p:cNvSpPr txBox="1"/>
          <p:nvPr>
            <p:ph idx="5" type="body"/>
          </p:nvPr>
        </p:nvSpPr>
        <p:spPr>
          <a:xfrm>
            <a:off x="3983949" y="6303904"/>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C39ADA"/>
              </a:buClr>
              <a:buSzPts val="1500"/>
              <a:buFont typeface="Arial"/>
              <a:buNone/>
              <a:defRPr b="0" sz="1500">
                <a:solidFill>
                  <a:srgbClr val="C39ADA"/>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id="1193" name="Google Shape;1193;p146"/>
          <p:cNvPicPr preferRelativeResize="0"/>
          <p:nvPr/>
        </p:nvPicPr>
        <p:blipFill rotWithShape="1">
          <a:blip r:embed="rId2">
            <a:alphaModFix/>
          </a:blip>
          <a:srcRect b="0" l="0" r="0" t="0"/>
          <a:stretch/>
        </p:blipFill>
        <p:spPr>
          <a:xfrm>
            <a:off x="10936818" y="6398446"/>
            <a:ext cx="810688" cy="208294"/>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_Purple">
  <p:cSld name="6_Quote highlight + img">
    <p:bg>
      <p:bgPr>
        <a:solidFill>
          <a:schemeClr val="dk2"/>
        </a:solidFill>
      </p:bgPr>
    </p:bg>
    <p:spTree>
      <p:nvGrpSpPr>
        <p:cNvPr id="1194" name="Shape 1194"/>
        <p:cNvGrpSpPr/>
        <p:nvPr/>
      </p:nvGrpSpPr>
      <p:grpSpPr>
        <a:xfrm>
          <a:off x="0" y="0"/>
          <a:ext cx="0" cy="0"/>
          <a:chOff x="0" y="0"/>
          <a:chExt cx="0" cy="0"/>
        </a:xfrm>
      </p:grpSpPr>
      <p:sp>
        <p:nvSpPr>
          <p:cNvPr id="1195" name="Google Shape;1195;p147"/>
          <p:cNvSpPr txBox="1"/>
          <p:nvPr>
            <p:ph idx="1" type="body"/>
          </p:nvPr>
        </p:nvSpPr>
        <p:spPr>
          <a:xfrm>
            <a:off x="400050" y="391026"/>
            <a:ext cx="11072700" cy="4440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3"/>
              </a:buClr>
              <a:buSzPts val="3700"/>
              <a:buFont typeface="Arial"/>
              <a:buNone/>
              <a:defRPr sz="3700">
                <a:solidFill>
                  <a:schemeClr val="accent3"/>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196" name="Google Shape;1196;p147"/>
          <p:cNvSpPr txBox="1"/>
          <p:nvPr>
            <p:ph idx="2" type="body"/>
          </p:nvPr>
        </p:nvSpPr>
        <p:spPr>
          <a:xfrm>
            <a:off x="400050" y="5650771"/>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chemeClr val="accent3"/>
              </a:buClr>
              <a:buSzPts val="1500"/>
              <a:buFont typeface="Arial"/>
              <a:buNone/>
              <a:defRPr b="0" sz="1500">
                <a:solidFill>
                  <a:schemeClr val="accent3"/>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1197" name="Google Shape;1197;p147"/>
          <p:cNvSpPr txBox="1"/>
          <p:nvPr>
            <p:ph idx="3" type="body"/>
          </p:nvPr>
        </p:nvSpPr>
        <p:spPr>
          <a:xfrm>
            <a:off x="400050" y="5977338"/>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C39ADA"/>
              </a:buClr>
              <a:buSzPts val="1500"/>
              <a:buFont typeface="Arial"/>
              <a:buNone/>
              <a:defRPr b="0" sz="1500">
                <a:solidFill>
                  <a:srgbClr val="C39ADA"/>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1198" name="Google Shape;1198;p147"/>
          <p:cNvSpPr txBox="1"/>
          <p:nvPr>
            <p:ph idx="4" type="body"/>
          </p:nvPr>
        </p:nvSpPr>
        <p:spPr>
          <a:xfrm>
            <a:off x="400050" y="6303904"/>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C39ADA"/>
              </a:buClr>
              <a:buSzPts val="1500"/>
              <a:buFont typeface="Arial"/>
              <a:buNone/>
              <a:defRPr b="0" sz="1500">
                <a:solidFill>
                  <a:srgbClr val="C39ADA"/>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id="1199" name="Google Shape;1199;p147"/>
          <p:cNvPicPr preferRelativeResize="0"/>
          <p:nvPr/>
        </p:nvPicPr>
        <p:blipFill rotWithShape="1">
          <a:blip r:embed="rId2">
            <a:alphaModFix/>
          </a:blip>
          <a:srcRect b="0" l="0" r="0" t="0"/>
          <a:stretch/>
        </p:blipFill>
        <p:spPr>
          <a:xfrm>
            <a:off x="10936818" y="6398446"/>
            <a:ext cx="810688" cy="208294"/>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
    <p:bg>
      <p:bgPr>
        <a:solidFill>
          <a:schemeClr val="dk2"/>
        </a:solidFill>
      </p:bgPr>
    </p:bg>
    <p:spTree>
      <p:nvGrpSpPr>
        <p:cNvPr id="1200" name="Shape 1200"/>
        <p:cNvGrpSpPr/>
        <p:nvPr/>
      </p:nvGrpSpPr>
      <p:grpSpPr>
        <a:xfrm>
          <a:off x="0" y="0"/>
          <a:ext cx="0" cy="0"/>
          <a:chOff x="0" y="0"/>
          <a:chExt cx="0" cy="0"/>
        </a:xfrm>
      </p:grpSpPr>
      <p:sp>
        <p:nvSpPr>
          <p:cNvPr id="1201" name="Google Shape;1201;p148"/>
          <p:cNvSpPr/>
          <p:nvPr/>
        </p:nvSpPr>
        <p:spPr>
          <a:xfrm rot="10800000">
            <a:off x="0" y="0"/>
            <a:ext cx="12192000" cy="6858000"/>
          </a:xfrm>
          <a:prstGeom prst="rect">
            <a:avLst/>
          </a:prstGeom>
          <a:gradFill>
            <a:gsLst>
              <a:gs pos="0">
                <a:srgbClr val="E8DBF2">
                  <a:alpha val="22352"/>
                </a:srgbClr>
              </a:gs>
              <a:gs pos="67000">
                <a:srgbClr val="D5BFE6">
                  <a:alpha val="0"/>
                </a:srgbClr>
              </a:gs>
              <a:gs pos="100000">
                <a:srgbClr val="C1A3D9">
                  <a:alpha val="0"/>
                </a:srgbClr>
              </a:gs>
            </a:gsLst>
            <a:path path="circle">
              <a:fillToRect b="0%" l="0%" r="100%" t="100%"/>
            </a:path>
            <a:tileRect b="-100%" l="-100%" r="0%" t="0%"/>
          </a:gra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solidFill>
                <a:srgbClr val="FFFFFF"/>
              </a:solidFill>
              <a:latin typeface="Outfit Light"/>
              <a:ea typeface="Outfit Light"/>
              <a:cs typeface="Outfit Light"/>
              <a:sym typeface="Outfit Light"/>
            </a:endParaRPr>
          </a:p>
        </p:txBody>
      </p:sp>
      <p:pic>
        <p:nvPicPr>
          <p:cNvPr descr="A white letter on a black background&#10;&#10;Description automatically generated" id="1202" name="Google Shape;1202;p148"/>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_Green">
  <p:cSld name="Quote + Image_Green">
    <p:bg>
      <p:bgPr>
        <a:solidFill>
          <a:schemeClr val="dk1"/>
        </a:solidFill>
      </p:bgPr>
    </p:bg>
    <p:spTree>
      <p:nvGrpSpPr>
        <p:cNvPr id="1203" name="Shape 1203"/>
        <p:cNvGrpSpPr/>
        <p:nvPr/>
      </p:nvGrpSpPr>
      <p:grpSpPr>
        <a:xfrm>
          <a:off x="0" y="0"/>
          <a:ext cx="0" cy="0"/>
          <a:chOff x="0" y="0"/>
          <a:chExt cx="0" cy="0"/>
        </a:xfrm>
      </p:grpSpPr>
      <p:sp>
        <p:nvSpPr>
          <p:cNvPr id="1204" name="Google Shape;1204;p149"/>
          <p:cNvSpPr/>
          <p:nvPr>
            <p:ph idx="2" type="pic"/>
          </p:nvPr>
        </p:nvSpPr>
        <p:spPr>
          <a:xfrm>
            <a:off x="266236" y="254000"/>
            <a:ext cx="3459300" cy="6352800"/>
          </a:xfrm>
          <a:prstGeom prst="roundRect">
            <a:avLst>
              <a:gd fmla="val 2162" name="adj"/>
            </a:avLst>
          </a:prstGeom>
          <a:noFill/>
          <a:ln>
            <a:noFill/>
          </a:ln>
        </p:spPr>
      </p:sp>
      <p:sp>
        <p:nvSpPr>
          <p:cNvPr id="1205" name="Google Shape;1205;p149"/>
          <p:cNvSpPr txBox="1"/>
          <p:nvPr>
            <p:ph idx="1" type="body"/>
          </p:nvPr>
        </p:nvSpPr>
        <p:spPr>
          <a:xfrm>
            <a:off x="3983949" y="400050"/>
            <a:ext cx="7489200" cy="4440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1"/>
              </a:buClr>
              <a:buSzPts val="3100"/>
              <a:buFont typeface="Arial"/>
              <a:buNone/>
              <a:defRPr sz="3100">
                <a:solidFill>
                  <a:schemeClr val="accent1"/>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pic>
        <p:nvPicPr>
          <p:cNvPr id="1206" name="Google Shape;1206;p149"/>
          <p:cNvPicPr preferRelativeResize="0"/>
          <p:nvPr/>
        </p:nvPicPr>
        <p:blipFill rotWithShape="1">
          <a:blip r:embed="rId2">
            <a:alphaModFix/>
          </a:blip>
          <a:srcRect b="0" l="0" r="0" t="0"/>
          <a:stretch/>
        </p:blipFill>
        <p:spPr>
          <a:xfrm>
            <a:off x="10936818" y="6398446"/>
            <a:ext cx="810688" cy="208294"/>
          </a:xfrm>
          <a:prstGeom prst="rect">
            <a:avLst/>
          </a:prstGeom>
          <a:noFill/>
          <a:ln>
            <a:noFill/>
          </a:ln>
        </p:spPr>
      </p:pic>
      <p:sp>
        <p:nvSpPr>
          <p:cNvPr id="1207" name="Google Shape;1207;p149"/>
          <p:cNvSpPr txBox="1"/>
          <p:nvPr>
            <p:ph idx="3" type="body"/>
          </p:nvPr>
        </p:nvSpPr>
        <p:spPr>
          <a:xfrm>
            <a:off x="3983949" y="5650771"/>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chemeClr val="accent1"/>
              </a:buClr>
              <a:buSzPts val="1500"/>
              <a:buFont typeface="Arial"/>
              <a:buNone/>
              <a:defRPr b="0" sz="1500">
                <a:solidFill>
                  <a:schemeClr val="accent1"/>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1208" name="Google Shape;1208;p149"/>
          <p:cNvSpPr txBox="1"/>
          <p:nvPr>
            <p:ph idx="4" type="body"/>
          </p:nvPr>
        </p:nvSpPr>
        <p:spPr>
          <a:xfrm>
            <a:off x="3983949" y="5977338"/>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6AA185"/>
              </a:buClr>
              <a:buSzPts val="1500"/>
              <a:buFont typeface="Arial"/>
              <a:buNone/>
              <a:defRPr b="0" sz="1500">
                <a:solidFill>
                  <a:srgbClr val="6AA185"/>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1209" name="Google Shape;1209;p149"/>
          <p:cNvSpPr txBox="1"/>
          <p:nvPr>
            <p:ph idx="5" type="body"/>
          </p:nvPr>
        </p:nvSpPr>
        <p:spPr>
          <a:xfrm>
            <a:off x="3983949" y="6303904"/>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6AA185"/>
              </a:buClr>
              <a:buSzPts val="1500"/>
              <a:buFont typeface="Arial"/>
              <a:buNone/>
              <a:defRPr b="0" sz="1500">
                <a:solidFill>
                  <a:srgbClr val="6AA185"/>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_Green 1">
  <p:cSld name="Quote + Image_Green_1">
    <p:bg>
      <p:bgPr>
        <a:solidFill>
          <a:schemeClr val="dk1"/>
        </a:solidFill>
      </p:bgPr>
    </p:bg>
    <p:spTree>
      <p:nvGrpSpPr>
        <p:cNvPr id="1210" name="Shape 1210"/>
        <p:cNvGrpSpPr/>
        <p:nvPr/>
      </p:nvGrpSpPr>
      <p:grpSpPr>
        <a:xfrm>
          <a:off x="0" y="0"/>
          <a:ext cx="0" cy="0"/>
          <a:chOff x="0" y="0"/>
          <a:chExt cx="0" cy="0"/>
        </a:xfrm>
      </p:grpSpPr>
      <p:pic>
        <p:nvPicPr>
          <p:cNvPr id="1211" name="Google Shape;1211;p15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212" name="Google Shape;1212;p150"/>
          <p:cNvSpPr/>
          <p:nvPr>
            <p:ph idx="2" type="pic"/>
          </p:nvPr>
        </p:nvSpPr>
        <p:spPr>
          <a:xfrm>
            <a:off x="266236" y="254000"/>
            <a:ext cx="3459300" cy="6352800"/>
          </a:xfrm>
          <a:prstGeom prst="roundRect">
            <a:avLst>
              <a:gd fmla="val 2162" name="adj"/>
            </a:avLst>
          </a:prstGeom>
          <a:noFill/>
          <a:ln>
            <a:noFill/>
          </a:ln>
        </p:spPr>
      </p:sp>
      <p:pic>
        <p:nvPicPr>
          <p:cNvPr descr="A white letter on a black background&#10;&#10;Description automatically generated" id="1213" name="Google Shape;1213;p150"/>
          <p:cNvPicPr preferRelativeResize="0"/>
          <p:nvPr/>
        </p:nvPicPr>
        <p:blipFill rotWithShape="1">
          <a:blip r:embed="rId3">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_Green">
  <p:cSld name="7_Quote highlight + img">
    <p:bg>
      <p:bgPr>
        <a:solidFill>
          <a:schemeClr val="dk1"/>
        </a:solidFill>
      </p:bgPr>
    </p:bg>
    <p:spTree>
      <p:nvGrpSpPr>
        <p:cNvPr id="1214" name="Shape 1214"/>
        <p:cNvGrpSpPr/>
        <p:nvPr/>
      </p:nvGrpSpPr>
      <p:grpSpPr>
        <a:xfrm>
          <a:off x="0" y="0"/>
          <a:ext cx="0" cy="0"/>
          <a:chOff x="0" y="0"/>
          <a:chExt cx="0" cy="0"/>
        </a:xfrm>
      </p:grpSpPr>
      <p:sp>
        <p:nvSpPr>
          <p:cNvPr id="1215" name="Google Shape;1215;p151"/>
          <p:cNvSpPr txBox="1"/>
          <p:nvPr>
            <p:ph idx="1" type="body"/>
          </p:nvPr>
        </p:nvSpPr>
        <p:spPr>
          <a:xfrm>
            <a:off x="400050" y="399047"/>
            <a:ext cx="11072700" cy="4440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1"/>
              </a:buClr>
              <a:buSzPts val="3700"/>
              <a:buFont typeface="Arial"/>
              <a:buNone/>
              <a:defRPr sz="3700">
                <a:solidFill>
                  <a:schemeClr val="accent1"/>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216" name="Google Shape;1216;p151"/>
          <p:cNvSpPr txBox="1"/>
          <p:nvPr>
            <p:ph idx="2" type="body"/>
          </p:nvPr>
        </p:nvSpPr>
        <p:spPr>
          <a:xfrm>
            <a:off x="400050" y="5650771"/>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chemeClr val="accent1"/>
              </a:buClr>
              <a:buSzPts val="1500"/>
              <a:buFont typeface="Arial"/>
              <a:buNone/>
              <a:defRPr b="0" sz="1500">
                <a:solidFill>
                  <a:schemeClr val="accent1"/>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1217" name="Google Shape;1217;p151"/>
          <p:cNvSpPr txBox="1"/>
          <p:nvPr>
            <p:ph idx="3" type="body"/>
          </p:nvPr>
        </p:nvSpPr>
        <p:spPr>
          <a:xfrm>
            <a:off x="400050" y="5977338"/>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6AA185"/>
              </a:buClr>
              <a:buSzPts val="1500"/>
              <a:buFont typeface="Arial"/>
              <a:buNone/>
              <a:defRPr b="0" sz="1500">
                <a:solidFill>
                  <a:srgbClr val="6AA185"/>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1218" name="Google Shape;1218;p151"/>
          <p:cNvSpPr txBox="1"/>
          <p:nvPr>
            <p:ph idx="4" type="body"/>
          </p:nvPr>
        </p:nvSpPr>
        <p:spPr>
          <a:xfrm>
            <a:off x="400050" y="6303904"/>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6AA185"/>
              </a:buClr>
              <a:buSzPts val="1500"/>
              <a:buFont typeface="Arial"/>
              <a:buNone/>
              <a:defRPr b="0" sz="1500">
                <a:solidFill>
                  <a:srgbClr val="6AA185"/>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id="1219" name="Google Shape;1219;p151"/>
          <p:cNvPicPr preferRelativeResize="0"/>
          <p:nvPr/>
        </p:nvPicPr>
        <p:blipFill rotWithShape="1">
          <a:blip r:embed="rId2">
            <a:alphaModFix/>
          </a:blip>
          <a:srcRect b="0" l="0" r="0" t="0"/>
          <a:stretch/>
        </p:blipFill>
        <p:spPr>
          <a:xfrm>
            <a:off x="10936818" y="6398446"/>
            <a:ext cx="810688" cy="208294"/>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s_Two">
  <p:cSld name="Speakers_Two">
    <p:bg>
      <p:bgPr>
        <a:solidFill>
          <a:schemeClr val="dk1"/>
        </a:solidFill>
      </p:bgPr>
    </p:bg>
    <p:spTree>
      <p:nvGrpSpPr>
        <p:cNvPr id="1220" name="Shape 1220"/>
        <p:cNvGrpSpPr/>
        <p:nvPr/>
      </p:nvGrpSpPr>
      <p:grpSpPr>
        <a:xfrm>
          <a:off x="0" y="0"/>
          <a:ext cx="0" cy="0"/>
          <a:chOff x="0" y="0"/>
          <a:chExt cx="0" cy="0"/>
        </a:xfrm>
      </p:grpSpPr>
      <p:sp>
        <p:nvSpPr>
          <p:cNvPr id="1221" name="Google Shape;1221;p152"/>
          <p:cNvSpPr/>
          <p:nvPr/>
        </p:nvSpPr>
        <p:spPr>
          <a:xfrm>
            <a:off x="4211638" y="4229100"/>
            <a:ext cx="3704400" cy="2374800"/>
          </a:xfrm>
          <a:prstGeom prst="roundRect">
            <a:avLst>
              <a:gd fmla="val 3669" name="adj"/>
            </a:avLst>
          </a:prstGeom>
          <a:solidFill>
            <a:srgbClr val="0B1E17"/>
          </a:solidFill>
          <a:ln cap="flat" cmpd="sng" w="254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1222" name="Google Shape;1222;p152"/>
          <p:cNvSpPr txBox="1"/>
          <p:nvPr>
            <p:ph type="title"/>
          </p:nvPr>
        </p:nvSpPr>
        <p:spPr>
          <a:xfrm>
            <a:off x="394608" y="792691"/>
            <a:ext cx="36900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accent5"/>
              </a:buClr>
              <a:buSzPts val="5100"/>
              <a:buFont typeface="Outfit"/>
              <a:buNone/>
              <a:defRPr b="0" sz="5100">
                <a:solidFill>
                  <a:schemeClr val="accent5"/>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23" name="Google Shape;1223;p152"/>
          <p:cNvSpPr txBox="1"/>
          <p:nvPr>
            <p:ph idx="1" type="body"/>
          </p:nvPr>
        </p:nvSpPr>
        <p:spPr>
          <a:xfrm>
            <a:off x="4351283" y="5329875"/>
            <a:ext cx="3430800" cy="5565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rgbClr val="FFFFFF"/>
              </a:buClr>
              <a:buSzPts val="1100"/>
              <a:buFont typeface="Arial"/>
              <a:buNone/>
              <a:defRPr sz="1100">
                <a:solidFill>
                  <a:srgbClr val="FFFFFF"/>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224" name="Google Shape;1224;p152"/>
          <p:cNvSpPr txBox="1"/>
          <p:nvPr>
            <p:ph idx="2" type="body"/>
          </p:nvPr>
        </p:nvSpPr>
        <p:spPr>
          <a:xfrm>
            <a:off x="4351283" y="4429125"/>
            <a:ext cx="3430800" cy="3279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accent5"/>
              </a:buClr>
              <a:buSzPts val="2000"/>
              <a:buFont typeface="Arial"/>
              <a:buNone/>
              <a:defRPr sz="20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225" name="Google Shape;1225;p152"/>
          <p:cNvSpPr/>
          <p:nvPr>
            <p:ph idx="3" type="pic"/>
          </p:nvPr>
        </p:nvSpPr>
        <p:spPr>
          <a:xfrm>
            <a:off x="4351338" y="6025590"/>
            <a:ext cx="1717500" cy="399900"/>
          </a:xfrm>
          <a:prstGeom prst="rect">
            <a:avLst/>
          </a:prstGeom>
          <a:noFill/>
          <a:ln>
            <a:noFill/>
          </a:ln>
        </p:spPr>
      </p:sp>
      <p:sp>
        <p:nvSpPr>
          <p:cNvPr id="1226" name="Google Shape;1226;p152"/>
          <p:cNvSpPr txBox="1"/>
          <p:nvPr>
            <p:ph idx="4" type="body"/>
          </p:nvPr>
        </p:nvSpPr>
        <p:spPr>
          <a:xfrm>
            <a:off x="4351283" y="4886325"/>
            <a:ext cx="3430800" cy="3279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accent5"/>
              </a:buClr>
              <a:buSzPts val="1500"/>
              <a:buFont typeface="Arial"/>
              <a:buNone/>
              <a:defRPr sz="15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pic>
        <p:nvPicPr>
          <p:cNvPr descr="A white letter on a black background&#10;&#10;Description automatically generated" id="1227" name="Google Shape;1227;p152"/>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1228" name="Google Shape;1228;p152"/>
          <p:cNvSpPr/>
          <p:nvPr>
            <p:ph idx="5" type="pic"/>
          </p:nvPr>
        </p:nvSpPr>
        <p:spPr>
          <a:xfrm>
            <a:off x="4222148" y="1800225"/>
            <a:ext cx="3693900" cy="2272800"/>
          </a:xfrm>
          <a:prstGeom prst="roundRect">
            <a:avLst>
              <a:gd fmla="val 3635" name="adj"/>
            </a:avLst>
          </a:prstGeom>
          <a:solidFill>
            <a:schemeClr val="accent2"/>
          </a:solidFill>
          <a:ln>
            <a:noFill/>
          </a:ln>
        </p:spPr>
      </p:sp>
      <p:sp>
        <p:nvSpPr>
          <p:cNvPr id="1229" name="Google Shape;1229;p152"/>
          <p:cNvSpPr/>
          <p:nvPr>
            <p:ph idx="6" type="pic"/>
          </p:nvPr>
        </p:nvSpPr>
        <p:spPr>
          <a:xfrm>
            <a:off x="8045286" y="1800225"/>
            <a:ext cx="3693900" cy="2272800"/>
          </a:xfrm>
          <a:prstGeom prst="roundRect">
            <a:avLst>
              <a:gd fmla="val 3635" name="adj"/>
            </a:avLst>
          </a:prstGeom>
          <a:solidFill>
            <a:schemeClr val="accent2"/>
          </a:solidFill>
          <a:ln>
            <a:noFill/>
          </a:ln>
        </p:spPr>
      </p:sp>
      <p:cxnSp>
        <p:nvCxnSpPr>
          <p:cNvPr id="1230" name="Google Shape;1230;p152"/>
          <p:cNvCxnSpPr/>
          <p:nvPr/>
        </p:nvCxnSpPr>
        <p:spPr>
          <a:xfrm rot="10800000">
            <a:off x="381138" y="1648763"/>
            <a:ext cx="3703500" cy="13500"/>
          </a:xfrm>
          <a:prstGeom prst="straightConnector1">
            <a:avLst/>
          </a:prstGeom>
          <a:noFill/>
          <a:ln cap="flat" cmpd="sng" w="16925">
            <a:solidFill>
              <a:schemeClr val="dk1"/>
            </a:solidFill>
            <a:prstDash val="solid"/>
            <a:miter lim="800000"/>
            <a:headEnd len="sm" w="sm" type="none"/>
            <a:tailEnd len="sm" w="sm" type="none"/>
          </a:ln>
        </p:spPr>
      </p:cxnSp>
      <p:sp>
        <p:nvSpPr>
          <p:cNvPr id="1231" name="Google Shape;1231;p152"/>
          <p:cNvSpPr/>
          <p:nvPr/>
        </p:nvSpPr>
        <p:spPr>
          <a:xfrm>
            <a:off x="8042659" y="4229100"/>
            <a:ext cx="3704400" cy="2374800"/>
          </a:xfrm>
          <a:prstGeom prst="roundRect">
            <a:avLst>
              <a:gd fmla="val 3669" name="adj"/>
            </a:avLst>
          </a:prstGeom>
          <a:solidFill>
            <a:srgbClr val="0B1E17"/>
          </a:solidFill>
          <a:ln cap="flat" cmpd="sng" w="254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1232" name="Google Shape;1232;p152"/>
          <p:cNvSpPr txBox="1"/>
          <p:nvPr>
            <p:ph idx="7" type="body"/>
          </p:nvPr>
        </p:nvSpPr>
        <p:spPr>
          <a:xfrm>
            <a:off x="8182304" y="5329875"/>
            <a:ext cx="3430800" cy="5565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rgbClr val="FFFFFF"/>
              </a:buClr>
              <a:buSzPts val="1100"/>
              <a:buFont typeface="Arial"/>
              <a:buNone/>
              <a:defRPr sz="1100">
                <a:solidFill>
                  <a:srgbClr val="FFFFFF"/>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233" name="Google Shape;1233;p152"/>
          <p:cNvSpPr txBox="1"/>
          <p:nvPr>
            <p:ph idx="8" type="body"/>
          </p:nvPr>
        </p:nvSpPr>
        <p:spPr>
          <a:xfrm>
            <a:off x="8182304" y="4429125"/>
            <a:ext cx="3430800" cy="3279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accent5"/>
              </a:buClr>
              <a:buSzPts val="2000"/>
              <a:buFont typeface="Arial"/>
              <a:buNone/>
              <a:defRPr sz="20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234" name="Google Shape;1234;p152"/>
          <p:cNvSpPr/>
          <p:nvPr>
            <p:ph idx="9" type="pic"/>
          </p:nvPr>
        </p:nvSpPr>
        <p:spPr>
          <a:xfrm>
            <a:off x="8182359" y="6025590"/>
            <a:ext cx="1717500" cy="399900"/>
          </a:xfrm>
          <a:prstGeom prst="rect">
            <a:avLst/>
          </a:prstGeom>
          <a:noFill/>
          <a:ln>
            <a:noFill/>
          </a:ln>
        </p:spPr>
      </p:sp>
      <p:sp>
        <p:nvSpPr>
          <p:cNvPr id="1235" name="Google Shape;1235;p152"/>
          <p:cNvSpPr txBox="1"/>
          <p:nvPr>
            <p:ph idx="13" type="body"/>
          </p:nvPr>
        </p:nvSpPr>
        <p:spPr>
          <a:xfrm>
            <a:off x="8182304" y="4886325"/>
            <a:ext cx="3430800" cy="3279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accent5"/>
              </a:buClr>
              <a:buSzPts val="1500"/>
              <a:buFont typeface="Arial"/>
              <a:buNone/>
              <a:defRPr sz="15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Tree>
  </p:cSld>
  <p:clrMapOvr>
    <a:masterClrMapping/>
  </p:clrMapOvr>
  <p:extLst>
    <p:ext uri="{DCECCB84-F9BA-43D5-87BE-67443E8EF086}">
      <p15:sldGuideLst>
        <p15:guide id="1">
          <p15:clr>
            <a:srgbClr val="FBAE40"/>
          </p15:clr>
        </p15:guide>
        <p15:guide id="2" pos="7680">
          <p15:clr>
            <a:srgbClr val="FBAE40"/>
          </p15:clr>
        </p15:guide>
        <p15:guide id="3" pos="240">
          <p15:clr>
            <a:srgbClr val="FBAE40"/>
          </p15:clr>
        </p15:guide>
        <p15:guide id="4" pos="1608">
          <p15:clr>
            <a:srgbClr val="FBAE40"/>
          </p15:clr>
        </p15:guide>
        <p15:guide id="5" pos="1688">
          <p15:clr>
            <a:srgbClr val="FBAE40"/>
          </p15:clr>
        </p15:guide>
        <p15:guide id="6" pos="3056">
          <p15:clr>
            <a:srgbClr val="FBAE40"/>
          </p15:clr>
        </p15:guide>
        <p15:guide id="7" pos="3136">
          <p15:clr>
            <a:srgbClr val="FBAE40"/>
          </p15:clr>
        </p15:guide>
        <p15:guide id="8" pos="4504">
          <p15:clr>
            <a:srgbClr val="FBAE40"/>
          </p15:clr>
        </p15:guide>
        <p15:guide id="9" pos="4584">
          <p15:clr>
            <a:srgbClr val="FBAE40"/>
          </p15:clr>
        </p15:guide>
        <p15:guide id="10" pos="5952">
          <p15:clr>
            <a:srgbClr val="FBAE40"/>
          </p15:clr>
        </p15:guide>
        <p15:guide id="11" pos="6032">
          <p15:clr>
            <a:srgbClr val="FBAE40"/>
          </p15:clr>
        </p15:guide>
        <p15:guide id="12" pos="7400">
          <p15:clr>
            <a:srgbClr val="FBAE40"/>
          </p15:clr>
        </p15:guide>
        <p15:guide id="13" orient="horz">
          <p15:clr>
            <a:srgbClr val="FBAE40"/>
          </p15:clr>
        </p15:guide>
        <p15:guide id="14" orient="horz" pos="4320">
          <p15:clr>
            <a:srgbClr val="FBAE40"/>
          </p15:clr>
        </p15:guide>
        <p15:guide id="15" orient="horz" pos="240">
          <p15:clr>
            <a:srgbClr val="FBAE40"/>
          </p15:clr>
        </p15:guide>
        <p15:guide id="16" orient="horz" pos="2200">
          <p15:clr>
            <a:srgbClr val="FBAE40"/>
          </p15:clr>
        </p15:guide>
        <p15:guide id="17" orient="horz" pos="4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_Blue">
  <p:cSld name="Chapter Slide_Blue">
    <p:bg>
      <p:bgPr>
        <a:solidFill>
          <a:schemeClr val="lt1"/>
        </a:solidFill>
      </p:bgPr>
    </p:bg>
    <p:spTree>
      <p:nvGrpSpPr>
        <p:cNvPr id="104" name="Shape 104"/>
        <p:cNvGrpSpPr/>
        <p:nvPr/>
      </p:nvGrpSpPr>
      <p:grpSpPr>
        <a:xfrm>
          <a:off x="0" y="0"/>
          <a:ext cx="0" cy="0"/>
          <a:chOff x="0" y="0"/>
          <a:chExt cx="0" cy="0"/>
        </a:xfrm>
      </p:grpSpPr>
      <p:sp>
        <p:nvSpPr>
          <p:cNvPr id="105" name="Google Shape;105;p17"/>
          <p:cNvSpPr txBox="1"/>
          <p:nvPr/>
        </p:nvSpPr>
        <p:spPr>
          <a:xfrm>
            <a:off x="-571500" y="1355272"/>
            <a:ext cx="92400" cy="378600"/>
          </a:xfrm>
          <a:prstGeom prst="rect">
            <a:avLst/>
          </a:prstGeom>
          <a:noFill/>
          <a:ln>
            <a:noFill/>
          </a:ln>
        </p:spPr>
        <p:txBody>
          <a:bodyPr anchorCtr="0" anchor="t" bIns="22875" lIns="45700" spcFirstLastPara="1" rIns="45700" wrap="square" tIns="22875">
            <a:spAutoFit/>
          </a:bodyPr>
          <a:lstStyle/>
          <a:p>
            <a:pPr indent="0" lvl="0" marL="0" marR="0" rtl="0" algn="l">
              <a:lnSpc>
                <a:spcPct val="90000"/>
              </a:lnSpc>
              <a:spcBef>
                <a:spcPts val="0"/>
              </a:spcBef>
              <a:spcAft>
                <a:spcPts val="0"/>
              </a:spcAft>
              <a:buClr>
                <a:srgbClr val="000000"/>
              </a:buClr>
              <a:buSzPts val="2400"/>
              <a:buFont typeface="Outfit"/>
              <a:buNone/>
            </a:pPr>
            <a:r>
              <a:t/>
            </a:r>
            <a:endParaRPr b="0" i="0" sz="2400" u="none" cap="none" strike="noStrike">
              <a:solidFill>
                <a:srgbClr val="000000"/>
              </a:solidFill>
              <a:latin typeface="Outfit"/>
              <a:ea typeface="Outfit"/>
              <a:cs typeface="Outfit"/>
              <a:sym typeface="Outfit"/>
            </a:endParaRPr>
          </a:p>
        </p:txBody>
      </p:sp>
      <p:sp>
        <p:nvSpPr>
          <p:cNvPr id="106" name="Google Shape;106;p17"/>
          <p:cNvSpPr txBox="1"/>
          <p:nvPr>
            <p:ph idx="1" type="body"/>
          </p:nvPr>
        </p:nvSpPr>
        <p:spPr>
          <a:xfrm>
            <a:off x="396081" y="571500"/>
            <a:ext cx="1707900" cy="9552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82B2D8"/>
              </a:buClr>
              <a:buSzPts val="7100"/>
              <a:buNone/>
              <a:defRPr sz="7100">
                <a:solidFill>
                  <a:srgbClr val="82B2D8"/>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07" name="Google Shape;107;p17"/>
          <p:cNvSpPr txBox="1"/>
          <p:nvPr>
            <p:ph idx="2" type="body"/>
          </p:nvPr>
        </p:nvSpPr>
        <p:spPr>
          <a:xfrm>
            <a:off x="396081" y="1591768"/>
            <a:ext cx="9700500" cy="3662400"/>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500"/>
              </a:spcBef>
              <a:spcAft>
                <a:spcPts val="0"/>
              </a:spcAft>
              <a:buClr>
                <a:schemeClr val="accent2"/>
              </a:buClr>
              <a:buSzPts val="7100"/>
              <a:buNone/>
              <a:defRPr b="0" i="0" sz="7100">
                <a:solidFill>
                  <a:schemeClr val="accent2"/>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descr="A white letter on a black background&#10;&#10;Description automatically generated" id="108" name="Google Shape;108;p17"/>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s_Three">
  <p:cSld name="Speakers_Three">
    <p:bg>
      <p:bgPr>
        <a:solidFill>
          <a:schemeClr val="dk1"/>
        </a:solidFill>
      </p:bgPr>
    </p:bg>
    <p:spTree>
      <p:nvGrpSpPr>
        <p:cNvPr id="1236" name="Shape 1236"/>
        <p:cNvGrpSpPr/>
        <p:nvPr/>
      </p:nvGrpSpPr>
      <p:grpSpPr>
        <a:xfrm>
          <a:off x="0" y="0"/>
          <a:ext cx="0" cy="0"/>
          <a:chOff x="0" y="0"/>
          <a:chExt cx="0" cy="0"/>
        </a:xfrm>
      </p:grpSpPr>
      <p:sp>
        <p:nvSpPr>
          <p:cNvPr id="1237" name="Google Shape;1237;p153"/>
          <p:cNvSpPr txBox="1"/>
          <p:nvPr>
            <p:ph type="title"/>
          </p:nvPr>
        </p:nvSpPr>
        <p:spPr>
          <a:xfrm>
            <a:off x="394608" y="792691"/>
            <a:ext cx="36900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accent5"/>
              </a:buClr>
              <a:buSzPts val="5100"/>
              <a:buFont typeface="Outfit"/>
              <a:buNone/>
              <a:defRPr b="0" sz="5100">
                <a:solidFill>
                  <a:schemeClr val="accent5"/>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38" name="Google Shape;1238;p153"/>
          <p:cNvSpPr/>
          <p:nvPr>
            <p:ph idx="2" type="pic"/>
          </p:nvPr>
        </p:nvSpPr>
        <p:spPr>
          <a:xfrm>
            <a:off x="6787849" y="1800225"/>
            <a:ext cx="2401500" cy="2272800"/>
          </a:xfrm>
          <a:prstGeom prst="roundRect">
            <a:avLst>
              <a:gd fmla="val 3635" name="adj"/>
            </a:avLst>
          </a:prstGeom>
          <a:solidFill>
            <a:schemeClr val="accent2"/>
          </a:solidFill>
          <a:ln>
            <a:noFill/>
          </a:ln>
        </p:spPr>
      </p:sp>
      <p:cxnSp>
        <p:nvCxnSpPr>
          <p:cNvPr id="1239" name="Google Shape;1239;p153"/>
          <p:cNvCxnSpPr/>
          <p:nvPr/>
        </p:nvCxnSpPr>
        <p:spPr>
          <a:xfrm rot="10800000">
            <a:off x="381138" y="1648763"/>
            <a:ext cx="3703500" cy="13500"/>
          </a:xfrm>
          <a:prstGeom prst="straightConnector1">
            <a:avLst/>
          </a:prstGeom>
          <a:noFill/>
          <a:ln cap="flat" cmpd="sng" w="16925">
            <a:solidFill>
              <a:schemeClr val="dk1"/>
            </a:solidFill>
            <a:prstDash val="solid"/>
            <a:miter lim="800000"/>
            <a:headEnd len="sm" w="sm" type="none"/>
            <a:tailEnd len="sm" w="sm" type="none"/>
          </a:ln>
        </p:spPr>
      </p:cxnSp>
      <p:pic>
        <p:nvPicPr>
          <p:cNvPr descr="A white letter on a black background&#10;&#10;Description automatically generated" id="1240" name="Google Shape;1240;p153"/>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1241" name="Google Shape;1241;p153"/>
          <p:cNvSpPr/>
          <p:nvPr>
            <p:ph idx="3" type="pic"/>
          </p:nvPr>
        </p:nvSpPr>
        <p:spPr>
          <a:xfrm>
            <a:off x="4222147" y="1800225"/>
            <a:ext cx="2401500" cy="2272800"/>
          </a:xfrm>
          <a:prstGeom prst="roundRect">
            <a:avLst>
              <a:gd fmla="val 3635" name="adj"/>
            </a:avLst>
          </a:prstGeom>
          <a:solidFill>
            <a:schemeClr val="accent2"/>
          </a:solidFill>
          <a:ln>
            <a:noFill/>
          </a:ln>
        </p:spPr>
      </p:sp>
      <p:sp>
        <p:nvSpPr>
          <p:cNvPr id="1242" name="Google Shape;1242;p153"/>
          <p:cNvSpPr/>
          <p:nvPr/>
        </p:nvSpPr>
        <p:spPr>
          <a:xfrm>
            <a:off x="9345339" y="4245498"/>
            <a:ext cx="2409600" cy="2358300"/>
          </a:xfrm>
          <a:prstGeom prst="roundRect">
            <a:avLst>
              <a:gd fmla="val 3669" name="adj"/>
            </a:avLst>
          </a:prstGeom>
          <a:solidFill>
            <a:srgbClr val="0B1E17"/>
          </a:solidFill>
          <a:ln cap="flat" cmpd="sng" w="254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1243" name="Google Shape;1243;p153"/>
          <p:cNvSpPr/>
          <p:nvPr>
            <p:ph idx="4" type="pic"/>
          </p:nvPr>
        </p:nvSpPr>
        <p:spPr>
          <a:xfrm>
            <a:off x="9353550" y="1800225"/>
            <a:ext cx="2401500" cy="2272800"/>
          </a:xfrm>
          <a:prstGeom prst="roundRect">
            <a:avLst>
              <a:gd fmla="val 3635" name="adj"/>
            </a:avLst>
          </a:prstGeom>
          <a:solidFill>
            <a:schemeClr val="accent2"/>
          </a:solidFill>
          <a:ln>
            <a:noFill/>
          </a:ln>
        </p:spPr>
      </p:sp>
      <p:sp>
        <p:nvSpPr>
          <p:cNvPr id="1244" name="Google Shape;1244;p153"/>
          <p:cNvSpPr txBox="1"/>
          <p:nvPr>
            <p:ph idx="1" type="body"/>
          </p:nvPr>
        </p:nvSpPr>
        <p:spPr>
          <a:xfrm>
            <a:off x="9482234" y="4373449"/>
            <a:ext cx="2126100" cy="3876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accent5"/>
              </a:buClr>
              <a:buSzPts val="1700"/>
              <a:buFont typeface="Arial"/>
              <a:buNone/>
              <a:defRPr sz="17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245" name="Google Shape;1245;p153"/>
          <p:cNvSpPr txBox="1"/>
          <p:nvPr>
            <p:ph idx="5" type="body"/>
          </p:nvPr>
        </p:nvSpPr>
        <p:spPr>
          <a:xfrm>
            <a:off x="9482234" y="4843346"/>
            <a:ext cx="2126100" cy="3999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accent5"/>
              </a:buClr>
              <a:buSzPts val="1300"/>
              <a:buFont typeface="Arial"/>
              <a:buNone/>
              <a:defRPr sz="13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246" name="Google Shape;1246;p153"/>
          <p:cNvSpPr txBox="1"/>
          <p:nvPr>
            <p:ph idx="6" type="body"/>
          </p:nvPr>
        </p:nvSpPr>
        <p:spPr>
          <a:xfrm>
            <a:off x="9482234" y="5346273"/>
            <a:ext cx="2121300" cy="5565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rgbClr val="FFFFFF"/>
              </a:buClr>
              <a:buSzPts val="1100"/>
              <a:buFont typeface="Arial"/>
              <a:buNone/>
              <a:defRPr sz="1100">
                <a:solidFill>
                  <a:srgbClr val="FFFFFF"/>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247" name="Google Shape;1247;p153"/>
          <p:cNvSpPr/>
          <p:nvPr>
            <p:ph idx="7" type="pic"/>
          </p:nvPr>
        </p:nvSpPr>
        <p:spPr>
          <a:xfrm>
            <a:off x="9482234" y="6075343"/>
            <a:ext cx="1528800" cy="380100"/>
          </a:xfrm>
          <a:prstGeom prst="rect">
            <a:avLst/>
          </a:prstGeom>
          <a:noFill/>
          <a:ln>
            <a:noFill/>
          </a:ln>
        </p:spPr>
      </p:sp>
      <p:sp>
        <p:nvSpPr>
          <p:cNvPr id="1248" name="Google Shape;1248;p153"/>
          <p:cNvSpPr/>
          <p:nvPr/>
        </p:nvSpPr>
        <p:spPr>
          <a:xfrm>
            <a:off x="6783443" y="4245498"/>
            <a:ext cx="2409600" cy="2358300"/>
          </a:xfrm>
          <a:prstGeom prst="roundRect">
            <a:avLst>
              <a:gd fmla="val 3669" name="adj"/>
            </a:avLst>
          </a:prstGeom>
          <a:solidFill>
            <a:srgbClr val="0B1E17"/>
          </a:solidFill>
          <a:ln cap="flat" cmpd="sng" w="254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1249" name="Google Shape;1249;p153"/>
          <p:cNvSpPr txBox="1"/>
          <p:nvPr>
            <p:ph idx="8" type="body"/>
          </p:nvPr>
        </p:nvSpPr>
        <p:spPr>
          <a:xfrm>
            <a:off x="6920337" y="4373449"/>
            <a:ext cx="2126100" cy="3876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accent5"/>
              </a:buClr>
              <a:buSzPts val="1700"/>
              <a:buFont typeface="Arial"/>
              <a:buNone/>
              <a:defRPr sz="17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250" name="Google Shape;1250;p153"/>
          <p:cNvSpPr txBox="1"/>
          <p:nvPr>
            <p:ph idx="9" type="body"/>
          </p:nvPr>
        </p:nvSpPr>
        <p:spPr>
          <a:xfrm>
            <a:off x="6920337" y="4843346"/>
            <a:ext cx="2126100" cy="3999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accent5"/>
              </a:buClr>
              <a:buSzPts val="1300"/>
              <a:buFont typeface="Arial"/>
              <a:buNone/>
              <a:defRPr sz="13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251" name="Google Shape;1251;p153"/>
          <p:cNvSpPr txBox="1"/>
          <p:nvPr>
            <p:ph idx="13" type="body"/>
          </p:nvPr>
        </p:nvSpPr>
        <p:spPr>
          <a:xfrm>
            <a:off x="6920337" y="5346273"/>
            <a:ext cx="2121300" cy="5565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rgbClr val="FFFFFF"/>
              </a:buClr>
              <a:buSzPts val="1100"/>
              <a:buFont typeface="Arial"/>
              <a:buNone/>
              <a:defRPr sz="1100">
                <a:solidFill>
                  <a:srgbClr val="FFFFFF"/>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252" name="Google Shape;1252;p153"/>
          <p:cNvSpPr/>
          <p:nvPr>
            <p:ph idx="14" type="pic"/>
          </p:nvPr>
        </p:nvSpPr>
        <p:spPr>
          <a:xfrm>
            <a:off x="6920337" y="6075343"/>
            <a:ext cx="1528800" cy="380100"/>
          </a:xfrm>
          <a:prstGeom prst="rect">
            <a:avLst/>
          </a:prstGeom>
          <a:noFill/>
          <a:ln>
            <a:noFill/>
          </a:ln>
        </p:spPr>
      </p:sp>
      <p:sp>
        <p:nvSpPr>
          <p:cNvPr id="1253" name="Google Shape;1253;p153"/>
          <p:cNvSpPr/>
          <p:nvPr/>
        </p:nvSpPr>
        <p:spPr>
          <a:xfrm>
            <a:off x="4213663" y="4245498"/>
            <a:ext cx="2409600" cy="2358300"/>
          </a:xfrm>
          <a:prstGeom prst="roundRect">
            <a:avLst>
              <a:gd fmla="val 3669" name="adj"/>
            </a:avLst>
          </a:prstGeom>
          <a:solidFill>
            <a:srgbClr val="0B1E17"/>
          </a:solidFill>
          <a:ln cap="flat" cmpd="sng" w="254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1254" name="Google Shape;1254;p153"/>
          <p:cNvSpPr txBox="1"/>
          <p:nvPr>
            <p:ph idx="15" type="body"/>
          </p:nvPr>
        </p:nvSpPr>
        <p:spPr>
          <a:xfrm>
            <a:off x="4350558" y="4373449"/>
            <a:ext cx="2126100" cy="3876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accent5"/>
              </a:buClr>
              <a:buSzPts val="1700"/>
              <a:buFont typeface="Arial"/>
              <a:buNone/>
              <a:defRPr sz="17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255" name="Google Shape;1255;p153"/>
          <p:cNvSpPr txBox="1"/>
          <p:nvPr>
            <p:ph idx="16" type="body"/>
          </p:nvPr>
        </p:nvSpPr>
        <p:spPr>
          <a:xfrm>
            <a:off x="4350558" y="4843346"/>
            <a:ext cx="2126100" cy="3999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accent5"/>
              </a:buClr>
              <a:buSzPts val="1300"/>
              <a:buFont typeface="Arial"/>
              <a:buNone/>
              <a:defRPr sz="13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256" name="Google Shape;1256;p153"/>
          <p:cNvSpPr txBox="1"/>
          <p:nvPr>
            <p:ph idx="17" type="body"/>
          </p:nvPr>
        </p:nvSpPr>
        <p:spPr>
          <a:xfrm>
            <a:off x="4350558" y="5346273"/>
            <a:ext cx="2121300" cy="5565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rgbClr val="FFFFFF"/>
              </a:buClr>
              <a:buSzPts val="1100"/>
              <a:buFont typeface="Arial"/>
              <a:buNone/>
              <a:defRPr sz="1100">
                <a:solidFill>
                  <a:srgbClr val="FFFFFF"/>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257" name="Google Shape;1257;p153"/>
          <p:cNvSpPr/>
          <p:nvPr>
            <p:ph idx="18" type="pic"/>
          </p:nvPr>
        </p:nvSpPr>
        <p:spPr>
          <a:xfrm>
            <a:off x="4350558" y="6075343"/>
            <a:ext cx="1528800" cy="380100"/>
          </a:xfrm>
          <a:prstGeom prst="rect">
            <a:avLst/>
          </a:prstGeom>
          <a:noFill/>
          <a:ln>
            <a:noFill/>
          </a:ln>
        </p:spPr>
      </p:sp>
    </p:spTree>
  </p:cSld>
  <p:clrMapOvr>
    <a:masterClrMapping/>
  </p:clrMapOvr>
  <p:extLst>
    <p:ext uri="{DCECCB84-F9BA-43D5-87BE-67443E8EF086}">
      <p15:sldGuideLst>
        <p15:guide id="1">
          <p15:clr>
            <a:srgbClr val="FBAE40"/>
          </p15:clr>
        </p15:guide>
        <p15:guide id="2" pos="7680">
          <p15:clr>
            <a:srgbClr val="FBAE40"/>
          </p15:clr>
        </p15:guide>
        <p15:guide id="3" pos="240">
          <p15:clr>
            <a:srgbClr val="FBAE40"/>
          </p15:clr>
        </p15:guide>
        <p15:guide id="4" pos="1367">
          <p15:clr>
            <a:srgbClr val="FBAE40"/>
          </p15:clr>
        </p15:guide>
        <p15:guide id="5" pos="1447">
          <p15:clr>
            <a:srgbClr val="FBAE40"/>
          </p15:clr>
        </p15:guide>
        <p15:guide id="6" pos="2573">
          <p15:clr>
            <a:srgbClr val="FBAE40"/>
          </p15:clr>
        </p15:guide>
        <p15:guide id="7" pos="2653">
          <p15:clr>
            <a:srgbClr val="FBAE40"/>
          </p15:clr>
        </p15:guide>
        <p15:guide id="8" pos="3780">
          <p15:clr>
            <a:srgbClr val="FBAE40"/>
          </p15:clr>
        </p15:guide>
        <p15:guide id="9" pos="3860">
          <p15:clr>
            <a:srgbClr val="FBAE40"/>
          </p15:clr>
        </p15:guide>
        <p15:guide id="10" pos="4987">
          <p15:clr>
            <a:srgbClr val="FBAE40"/>
          </p15:clr>
        </p15:guide>
        <p15:guide id="11" pos="5067">
          <p15:clr>
            <a:srgbClr val="FBAE40"/>
          </p15:clr>
        </p15:guide>
        <p15:guide id="12" pos="6193">
          <p15:clr>
            <a:srgbClr val="FBAE40"/>
          </p15:clr>
        </p15:guide>
        <p15:guide id="13" pos="6273">
          <p15:clr>
            <a:srgbClr val="FBAE40"/>
          </p15:clr>
        </p15:guide>
        <p15:guide id="14" pos="7400">
          <p15:clr>
            <a:srgbClr val="FBAE40"/>
          </p15:clr>
        </p15:guide>
        <p15:guide id="15" orient="horz">
          <p15:clr>
            <a:srgbClr val="FBAE40"/>
          </p15:clr>
        </p15:guide>
        <p15:guide id="16" orient="horz" pos="4320">
          <p15:clr>
            <a:srgbClr val="FBAE40"/>
          </p15:clr>
        </p15:guide>
        <p15:guide id="17" orient="horz" pos="240">
          <p15:clr>
            <a:srgbClr val="FBAE40"/>
          </p15:clr>
        </p15:guide>
        <p15:guide id="18" orient="horz" pos="2200">
          <p15:clr>
            <a:srgbClr val="FBAE40"/>
          </p15:clr>
        </p15:guide>
        <p15:guide id="19" orient="horz" pos="416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s_Four">
  <p:cSld name="Speakers_Four">
    <p:bg>
      <p:bgPr>
        <a:solidFill>
          <a:schemeClr val="dk1"/>
        </a:solidFill>
      </p:bgPr>
    </p:bg>
    <p:spTree>
      <p:nvGrpSpPr>
        <p:cNvPr id="1258" name="Shape 1258"/>
        <p:cNvGrpSpPr/>
        <p:nvPr/>
      </p:nvGrpSpPr>
      <p:grpSpPr>
        <a:xfrm>
          <a:off x="0" y="0"/>
          <a:ext cx="0" cy="0"/>
          <a:chOff x="0" y="0"/>
          <a:chExt cx="0" cy="0"/>
        </a:xfrm>
      </p:grpSpPr>
      <p:sp>
        <p:nvSpPr>
          <p:cNvPr id="1259" name="Google Shape;1259;p154"/>
          <p:cNvSpPr/>
          <p:nvPr/>
        </p:nvSpPr>
        <p:spPr>
          <a:xfrm>
            <a:off x="384097" y="4331224"/>
            <a:ext cx="2740500" cy="2272800"/>
          </a:xfrm>
          <a:prstGeom prst="roundRect">
            <a:avLst>
              <a:gd fmla="val 3669" name="adj"/>
            </a:avLst>
          </a:prstGeom>
          <a:solidFill>
            <a:srgbClr val="0B1E17"/>
          </a:solidFill>
          <a:ln cap="flat" cmpd="sng" w="254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1260" name="Google Shape;1260;p154"/>
          <p:cNvSpPr txBox="1"/>
          <p:nvPr>
            <p:ph type="title"/>
          </p:nvPr>
        </p:nvSpPr>
        <p:spPr>
          <a:xfrm>
            <a:off x="394608" y="792691"/>
            <a:ext cx="27300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accent5"/>
              </a:buClr>
              <a:buSzPts val="5100"/>
              <a:buFont typeface="Outfit"/>
              <a:buNone/>
              <a:defRPr b="0" sz="5100">
                <a:solidFill>
                  <a:schemeClr val="accent5"/>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61" name="Google Shape;1261;p154"/>
          <p:cNvSpPr txBox="1"/>
          <p:nvPr>
            <p:ph idx="1" type="body"/>
          </p:nvPr>
        </p:nvSpPr>
        <p:spPr>
          <a:xfrm>
            <a:off x="523742" y="5431999"/>
            <a:ext cx="2457600" cy="5565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rgbClr val="FFFFFF"/>
              </a:buClr>
              <a:buSzPts val="1100"/>
              <a:buFont typeface="Arial"/>
              <a:buNone/>
              <a:defRPr sz="1100">
                <a:solidFill>
                  <a:srgbClr val="FFFFFF"/>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262" name="Google Shape;1262;p154"/>
          <p:cNvSpPr/>
          <p:nvPr>
            <p:ph idx="2" type="pic"/>
          </p:nvPr>
        </p:nvSpPr>
        <p:spPr>
          <a:xfrm>
            <a:off x="394608" y="1800225"/>
            <a:ext cx="2732700" cy="2416800"/>
          </a:xfrm>
          <a:prstGeom prst="roundRect">
            <a:avLst>
              <a:gd fmla="val 3635" name="adj"/>
            </a:avLst>
          </a:prstGeom>
          <a:solidFill>
            <a:schemeClr val="accent2"/>
          </a:solidFill>
          <a:ln>
            <a:noFill/>
          </a:ln>
        </p:spPr>
      </p:sp>
      <p:sp>
        <p:nvSpPr>
          <p:cNvPr id="1263" name="Google Shape;1263;p154"/>
          <p:cNvSpPr txBox="1"/>
          <p:nvPr>
            <p:ph idx="3" type="body"/>
          </p:nvPr>
        </p:nvSpPr>
        <p:spPr>
          <a:xfrm>
            <a:off x="523742" y="4531249"/>
            <a:ext cx="2457600" cy="3279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accent5"/>
              </a:buClr>
              <a:buSzPts val="2000"/>
              <a:buFont typeface="Arial"/>
              <a:buNone/>
              <a:defRPr sz="20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264" name="Google Shape;1264;p154"/>
          <p:cNvSpPr/>
          <p:nvPr>
            <p:ph idx="4" type="pic"/>
          </p:nvPr>
        </p:nvSpPr>
        <p:spPr>
          <a:xfrm>
            <a:off x="523797" y="6074299"/>
            <a:ext cx="1717500" cy="399900"/>
          </a:xfrm>
          <a:prstGeom prst="rect">
            <a:avLst/>
          </a:prstGeom>
          <a:noFill/>
          <a:ln>
            <a:noFill/>
          </a:ln>
        </p:spPr>
      </p:sp>
      <p:sp>
        <p:nvSpPr>
          <p:cNvPr id="1265" name="Google Shape;1265;p154"/>
          <p:cNvSpPr txBox="1"/>
          <p:nvPr>
            <p:ph idx="5" type="body"/>
          </p:nvPr>
        </p:nvSpPr>
        <p:spPr>
          <a:xfrm>
            <a:off x="523742" y="4918875"/>
            <a:ext cx="2457600" cy="3279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accent5"/>
              </a:buClr>
              <a:buSzPts val="1500"/>
              <a:buFont typeface="Arial"/>
              <a:buNone/>
              <a:defRPr sz="15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cxnSp>
        <p:nvCxnSpPr>
          <p:cNvPr id="1266" name="Google Shape;1266;p154"/>
          <p:cNvCxnSpPr/>
          <p:nvPr/>
        </p:nvCxnSpPr>
        <p:spPr>
          <a:xfrm rot="10800000">
            <a:off x="381033" y="1648775"/>
            <a:ext cx="2730000" cy="0"/>
          </a:xfrm>
          <a:prstGeom prst="straightConnector1">
            <a:avLst/>
          </a:prstGeom>
          <a:noFill/>
          <a:ln cap="flat" cmpd="sng" w="16925">
            <a:solidFill>
              <a:schemeClr val="dk1"/>
            </a:solidFill>
            <a:prstDash val="solid"/>
            <a:miter lim="800000"/>
            <a:headEnd len="sm" w="sm" type="none"/>
            <a:tailEnd len="sm" w="sm" type="none"/>
          </a:ln>
        </p:spPr>
      </p:cxnSp>
      <p:pic>
        <p:nvPicPr>
          <p:cNvPr descr="A white letter on a black background&#10;&#10;Description automatically generated" id="1267" name="Google Shape;1267;p154"/>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1268" name="Google Shape;1268;p154"/>
          <p:cNvSpPr/>
          <p:nvPr/>
        </p:nvSpPr>
        <p:spPr>
          <a:xfrm>
            <a:off x="3253422" y="4331224"/>
            <a:ext cx="2740500" cy="2272800"/>
          </a:xfrm>
          <a:prstGeom prst="roundRect">
            <a:avLst>
              <a:gd fmla="val 3669" name="adj"/>
            </a:avLst>
          </a:prstGeom>
          <a:solidFill>
            <a:srgbClr val="0B1E17"/>
          </a:solidFill>
          <a:ln cap="flat" cmpd="sng" w="254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1269" name="Google Shape;1269;p154"/>
          <p:cNvSpPr txBox="1"/>
          <p:nvPr>
            <p:ph idx="6" type="body"/>
          </p:nvPr>
        </p:nvSpPr>
        <p:spPr>
          <a:xfrm>
            <a:off x="3393067" y="5431999"/>
            <a:ext cx="2457600" cy="5565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rgbClr val="FFFFFF"/>
              </a:buClr>
              <a:buSzPts val="1100"/>
              <a:buFont typeface="Arial"/>
              <a:buNone/>
              <a:defRPr sz="1100">
                <a:solidFill>
                  <a:srgbClr val="FFFFFF"/>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270" name="Google Shape;1270;p154"/>
          <p:cNvSpPr/>
          <p:nvPr>
            <p:ph idx="7" type="pic"/>
          </p:nvPr>
        </p:nvSpPr>
        <p:spPr>
          <a:xfrm>
            <a:off x="3263932" y="1800225"/>
            <a:ext cx="2732700" cy="2416800"/>
          </a:xfrm>
          <a:prstGeom prst="roundRect">
            <a:avLst>
              <a:gd fmla="val 3635" name="adj"/>
            </a:avLst>
          </a:prstGeom>
          <a:solidFill>
            <a:schemeClr val="accent2"/>
          </a:solidFill>
          <a:ln>
            <a:noFill/>
          </a:ln>
        </p:spPr>
      </p:sp>
      <p:sp>
        <p:nvSpPr>
          <p:cNvPr id="1271" name="Google Shape;1271;p154"/>
          <p:cNvSpPr txBox="1"/>
          <p:nvPr>
            <p:ph idx="8" type="body"/>
          </p:nvPr>
        </p:nvSpPr>
        <p:spPr>
          <a:xfrm>
            <a:off x="3393067" y="4531249"/>
            <a:ext cx="2457600" cy="3279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accent5"/>
              </a:buClr>
              <a:buSzPts val="2000"/>
              <a:buFont typeface="Arial"/>
              <a:buNone/>
              <a:defRPr sz="20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272" name="Google Shape;1272;p154"/>
          <p:cNvSpPr/>
          <p:nvPr>
            <p:ph idx="9" type="pic"/>
          </p:nvPr>
        </p:nvSpPr>
        <p:spPr>
          <a:xfrm>
            <a:off x="3393121" y="6074299"/>
            <a:ext cx="1717500" cy="399900"/>
          </a:xfrm>
          <a:prstGeom prst="rect">
            <a:avLst/>
          </a:prstGeom>
          <a:noFill/>
          <a:ln>
            <a:noFill/>
          </a:ln>
        </p:spPr>
      </p:sp>
      <p:sp>
        <p:nvSpPr>
          <p:cNvPr id="1273" name="Google Shape;1273;p154"/>
          <p:cNvSpPr txBox="1"/>
          <p:nvPr>
            <p:ph idx="13" type="body"/>
          </p:nvPr>
        </p:nvSpPr>
        <p:spPr>
          <a:xfrm>
            <a:off x="3393067" y="4918875"/>
            <a:ext cx="2457600" cy="3279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accent5"/>
              </a:buClr>
              <a:buSzPts val="1500"/>
              <a:buFont typeface="Arial"/>
              <a:buNone/>
              <a:defRPr sz="15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274" name="Google Shape;1274;p154"/>
          <p:cNvSpPr/>
          <p:nvPr/>
        </p:nvSpPr>
        <p:spPr>
          <a:xfrm>
            <a:off x="6130629" y="4331224"/>
            <a:ext cx="2740500" cy="2272800"/>
          </a:xfrm>
          <a:prstGeom prst="roundRect">
            <a:avLst>
              <a:gd fmla="val 3669" name="adj"/>
            </a:avLst>
          </a:prstGeom>
          <a:solidFill>
            <a:srgbClr val="0B1E17"/>
          </a:solidFill>
          <a:ln cap="flat" cmpd="sng" w="254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1275" name="Google Shape;1275;p154"/>
          <p:cNvSpPr txBox="1"/>
          <p:nvPr>
            <p:ph idx="14" type="body"/>
          </p:nvPr>
        </p:nvSpPr>
        <p:spPr>
          <a:xfrm>
            <a:off x="6270274" y="5431999"/>
            <a:ext cx="2457600" cy="5565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rgbClr val="FFFFFF"/>
              </a:buClr>
              <a:buSzPts val="1100"/>
              <a:buFont typeface="Arial"/>
              <a:buNone/>
              <a:defRPr sz="1100">
                <a:solidFill>
                  <a:srgbClr val="FFFFFF"/>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276" name="Google Shape;1276;p154"/>
          <p:cNvSpPr/>
          <p:nvPr>
            <p:ph idx="15" type="pic"/>
          </p:nvPr>
        </p:nvSpPr>
        <p:spPr>
          <a:xfrm>
            <a:off x="6141139" y="1800225"/>
            <a:ext cx="2732700" cy="2416800"/>
          </a:xfrm>
          <a:prstGeom prst="roundRect">
            <a:avLst>
              <a:gd fmla="val 3635" name="adj"/>
            </a:avLst>
          </a:prstGeom>
          <a:solidFill>
            <a:schemeClr val="accent2"/>
          </a:solidFill>
          <a:ln>
            <a:noFill/>
          </a:ln>
        </p:spPr>
      </p:sp>
      <p:sp>
        <p:nvSpPr>
          <p:cNvPr id="1277" name="Google Shape;1277;p154"/>
          <p:cNvSpPr txBox="1"/>
          <p:nvPr>
            <p:ph idx="16" type="body"/>
          </p:nvPr>
        </p:nvSpPr>
        <p:spPr>
          <a:xfrm>
            <a:off x="6270274" y="4531249"/>
            <a:ext cx="2457600" cy="3279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accent5"/>
              </a:buClr>
              <a:buSzPts val="2000"/>
              <a:buFont typeface="Arial"/>
              <a:buNone/>
              <a:defRPr sz="20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278" name="Google Shape;1278;p154"/>
          <p:cNvSpPr/>
          <p:nvPr>
            <p:ph idx="17" type="pic"/>
          </p:nvPr>
        </p:nvSpPr>
        <p:spPr>
          <a:xfrm>
            <a:off x="6270328" y="6074299"/>
            <a:ext cx="1717500" cy="399900"/>
          </a:xfrm>
          <a:prstGeom prst="rect">
            <a:avLst/>
          </a:prstGeom>
          <a:noFill/>
          <a:ln>
            <a:noFill/>
          </a:ln>
        </p:spPr>
      </p:sp>
      <p:sp>
        <p:nvSpPr>
          <p:cNvPr id="1279" name="Google Shape;1279;p154"/>
          <p:cNvSpPr txBox="1"/>
          <p:nvPr>
            <p:ph idx="18" type="body"/>
          </p:nvPr>
        </p:nvSpPr>
        <p:spPr>
          <a:xfrm>
            <a:off x="6270274" y="4918875"/>
            <a:ext cx="2457600" cy="3279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accent5"/>
              </a:buClr>
              <a:buSzPts val="1500"/>
              <a:buFont typeface="Arial"/>
              <a:buNone/>
              <a:defRPr sz="15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280" name="Google Shape;1280;p154"/>
          <p:cNvSpPr/>
          <p:nvPr/>
        </p:nvSpPr>
        <p:spPr>
          <a:xfrm>
            <a:off x="9015718" y="4331224"/>
            <a:ext cx="2740500" cy="2272800"/>
          </a:xfrm>
          <a:prstGeom prst="roundRect">
            <a:avLst>
              <a:gd fmla="val 3669" name="adj"/>
            </a:avLst>
          </a:prstGeom>
          <a:solidFill>
            <a:srgbClr val="0B1E17"/>
          </a:solidFill>
          <a:ln cap="flat" cmpd="sng" w="254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1281" name="Google Shape;1281;p154"/>
          <p:cNvSpPr txBox="1"/>
          <p:nvPr>
            <p:ph idx="19" type="body"/>
          </p:nvPr>
        </p:nvSpPr>
        <p:spPr>
          <a:xfrm>
            <a:off x="9155363" y="5431999"/>
            <a:ext cx="2457600" cy="5565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rgbClr val="FFFFFF"/>
              </a:buClr>
              <a:buSzPts val="1100"/>
              <a:buFont typeface="Arial"/>
              <a:buNone/>
              <a:defRPr sz="1100">
                <a:solidFill>
                  <a:srgbClr val="FFFFFF"/>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282" name="Google Shape;1282;p154"/>
          <p:cNvSpPr/>
          <p:nvPr>
            <p:ph idx="20" type="pic"/>
          </p:nvPr>
        </p:nvSpPr>
        <p:spPr>
          <a:xfrm>
            <a:off x="9026228" y="1800225"/>
            <a:ext cx="2732700" cy="2416800"/>
          </a:xfrm>
          <a:prstGeom prst="roundRect">
            <a:avLst>
              <a:gd fmla="val 3635" name="adj"/>
            </a:avLst>
          </a:prstGeom>
          <a:solidFill>
            <a:schemeClr val="accent2"/>
          </a:solidFill>
          <a:ln>
            <a:noFill/>
          </a:ln>
        </p:spPr>
      </p:sp>
      <p:sp>
        <p:nvSpPr>
          <p:cNvPr id="1283" name="Google Shape;1283;p154"/>
          <p:cNvSpPr txBox="1"/>
          <p:nvPr>
            <p:ph idx="21" type="body"/>
          </p:nvPr>
        </p:nvSpPr>
        <p:spPr>
          <a:xfrm>
            <a:off x="9155363" y="4531249"/>
            <a:ext cx="2457600" cy="3279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accent5"/>
              </a:buClr>
              <a:buSzPts val="2000"/>
              <a:buFont typeface="Arial"/>
              <a:buNone/>
              <a:defRPr sz="20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1284" name="Google Shape;1284;p154"/>
          <p:cNvSpPr/>
          <p:nvPr>
            <p:ph idx="22" type="pic"/>
          </p:nvPr>
        </p:nvSpPr>
        <p:spPr>
          <a:xfrm>
            <a:off x="9155418" y="6074299"/>
            <a:ext cx="1717500" cy="399900"/>
          </a:xfrm>
          <a:prstGeom prst="rect">
            <a:avLst/>
          </a:prstGeom>
          <a:noFill/>
          <a:ln>
            <a:noFill/>
          </a:ln>
        </p:spPr>
      </p:sp>
      <p:sp>
        <p:nvSpPr>
          <p:cNvPr id="1285" name="Google Shape;1285;p154"/>
          <p:cNvSpPr txBox="1"/>
          <p:nvPr>
            <p:ph idx="23" type="body"/>
          </p:nvPr>
        </p:nvSpPr>
        <p:spPr>
          <a:xfrm>
            <a:off x="9155363" y="4918875"/>
            <a:ext cx="2457600" cy="3279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accent5"/>
              </a:buClr>
              <a:buSzPts val="1500"/>
              <a:buFont typeface="Arial"/>
              <a:buNone/>
              <a:defRPr sz="15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Tree>
  </p:cSld>
  <p:clrMapOvr>
    <a:masterClrMapping/>
  </p:clrMapOvr>
  <p:extLst>
    <p:ext uri="{DCECCB84-F9BA-43D5-87BE-67443E8EF086}">
      <p15:sldGuideLst>
        <p15:guide id="1">
          <p15:clr>
            <a:srgbClr val="FBAE40"/>
          </p15:clr>
        </p15:guide>
        <p15:guide id="2" pos="7680">
          <p15:clr>
            <a:srgbClr val="FBAE40"/>
          </p15:clr>
        </p15:guide>
        <p15:guide id="3" pos="240">
          <p15:clr>
            <a:srgbClr val="FBAE40"/>
          </p15:clr>
        </p15:guide>
        <p15:guide id="4" pos="1970">
          <p15:clr>
            <a:srgbClr val="FBAE40"/>
          </p15:clr>
        </p15:guide>
        <p15:guide id="5" pos="2050">
          <p15:clr>
            <a:srgbClr val="FBAE40"/>
          </p15:clr>
        </p15:guide>
        <p15:guide id="6" pos="3780">
          <p15:clr>
            <a:srgbClr val="FBAE40"/>
          </p15:clr>
        </p15:guide>
        <p15:guide id="7" pos="3860">
          <p15:clr>
            <a:srgbClr val="FBAE40"/>
          </p15:clr>
        </p15:guide>
        <p15:guide id="8" pos="5590">
          <p15:clr>
            <a:srgbClr val="FBAE40"/>
          </p15:clr>
        </p15:guide>
        <p15:guide id="9" pos="5670">
          <p15:clr>
            <a:srgbClr val="FBAE40"/>
          </p15:clr>
        </p15:guide>
        <p15:guide id="10" pos="7400">
          <p15:clr>
            <a:srgbClr val="FBAE40"/>
          </p15:clr>
        </p15:guide>
        <p15:guide id="11" orient="horz">
          <p15:clr>
            <a:srgbClr val="FBAE40"/>
          </p15:clr>
        </p15:guide>
        <p15:guide id="12" orient="horz" pos="4320">
          <p15:clr>
            <a:srgbClr val="FBAE40"/>
          </p15:clr>
        </p15:guide>
        <p15:guide id="13" orient="horz" pos="240">
          <p15:clr>
            <a:srgbClr val="FBAE40"/>
          </p15:clr>
        </p15:guide>
        <p15:guide id="14" orient="horz" pos="2200">
          <p15:clr>
            <a:srgbClr val="FBAE40"/>
          </p15:clr>
        </p15:guide>
        <p15:guide id="15" orient="horz" pos="416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ght Images Grid">
  <p:cSld name="8 imgs grid">
    <p:bg>
      <p:bgPr>
        <a:solidFill>
          <a:schemeClr val="dk1"/>
        </a:solidFill>
      </p:bgPr>
    </p:bg>
    <p:spTree>
      <p:nvGrpSpPr>
        <p:cNvPr id="1286" name="Shape 1286"/>
        <p:cNvGrpSpPr/>
        <p:nvPr/>
      </p:nvGrpSpPr>
      <p:grpSpPr>
        <a:xfrm>
          <a:off x="0" y="0"/>
          <a:ext cx="0" cy="0"/>
          <a:chOff x="0" y="0"/>
          <a:chExt cx="0" cy="0"/>
        </a:xfrm>
      </p:grpSpPr>
      <p:sp>
        <p:nvSpPr>
          <p:cNvPr id="1287" name="Google Shape;1287;p155"/>
          <p:cNvSpPr/>
          <p:nvPr>
            <p:ph idx="2" type="pic"/>
          </p:nvPr>
        </p:nvSpPr>
        <p:spPr>
          <a:xfrm>
            <a:off x="238125" y="250277"/>
            <a:ext cx="2810100" cy="3111600"/>
          </a:xfrm>
          <a:prstGeom prst="roundRect">
            <a:avLst>
              <a:gd fmla="val 4991" name="adj"/>
            </a:avLst>
          </a:prstGeom>
          <a:noFill/>
          <a:ln>
            <a:noFill/>
          </a:ln>
        </p:spPr>
      </p:sp>
      <p:sp>
        <p:nvSpPr>
          <p:cNvPr id="1288" name="Google Shape;1288;p155"/>
          <p:cNvSpPr/>
          <p:nvPr>
            <p:ph idx="3" type="pic"/>
          </p:nvPr>
        </p:nvSpPr>
        <p:spPr>
          <a:xfrm>
            <a:off x="3185640" y="250277"/>
            <a:ext cx="2810100" cy="3111600"/>
          </a:xfrm>
          <a:prstGeom prst="roundRect">
            <a:avLst>
              <a:gd fmla="val 4991" name="adj"/>
            </a:avLst>
          </a:prstGeom>
          <a:noFill/>
          <a:ln>
            <a:noFill/>
          </a:ln>
        </p:spPr>
      </p:sp>
      <p:sp>
        <p:nvSpPr>
          <p:cNvPr id="1289" name="Google Shape;1289;p155"/>
          <p:cNvSpPr/>
          <p:nvPr>
            <p:ph idx="4" type="pic"/>
          </p:nvPr>
        </p:nvSpPr>
        <p:spPr>
          <a:xfrm>
            <a:off x="6134483" y="250277"/>
            <a:ext cx="2810100" cy="3111600"/>
          </a:xfrm>
          <a:prstGeom prst="roundRect">
            <a:avLst>
              <a:gd fmla="val 4991" name="adj"/>
            </a:avLst>
          </a:prstGeom>
          <a:noFill/>
          <a:ln>
            <a:noFill/>
          </a:ln>
        </p:spPr>
      </p:sp>
      <p:sp>
        <p:nvSpPr>
          <p:cNvPr id="1290" name="Google Shape;1290;p155"/>
          <p:cNvSpPr/>
          <p:nvPr>
            <p:ph idx="5" type="pic"/>
          </p:nvPr>
        </p:nvSpPr>
        <p:spPr>
          <a:xfrm>
            <a:off x="9083327" y="250277"/>
            <a:ext cx="2810100" cy="3111600"/>
          </a:xfrm>
          <a:prstGeom prst="roundRect">
            <a:avLst>
              <a:gd fmla="val 4991" name="adj"/>
            </a:avLst>
          </a:prstGeom>
          <a:noFill/>
          <a:ln>
            <a:noFill/>
          </a:ln>
        </p:spPr>
      </p:sp>
      <p:sp>
        <p:nvSpPr>
          <p:cNvPr id="1291" name="Google Shape;1291;p155"/>
          <p:cNvSpPr/>
          <p:nvPr>
            <p:ph idx="6" type="pic"/>
          </p:nvPr>
        </p:nvSpPr>
        <p:spPr>
          <a:xfrm>
            <a:off x="238125" y="3495448"/>
            <a:ext cx="2810100" cy="3111600"/>
          </a:xfrm>
          <a:prstGeom prst="roundRect">
            <a:avLst>
              <a:gd fmla="val 4991" name="adj"/>
            </a:avLst>
          </a:prstGeom>
          <a:noFill/>
          <a:ln>
            <a:noFill/>
          </a:ln>
        </p:spPr>
      </p:sp>
      <p:sp>
        <p:nvSpPr>
          <p:cNvPr id="1292" name="Google Shape;1292;p155"/>
          <p:cNvSpPr/>
          <p:nvPr>
            <p:ph idx="7" type="pic"/>
          </p:nvPr>
        </p:nvSpPr>
        <p:spPr>
          <a:xfrm>
            <a:off x="3185640" y="3495448"/>
            <a:ext cx="2810100" cy="3111600"/>
          </a:xfrm>
          <a:prstGeom prst="roundRect">
            <a:avLst>
              <a:gd fmla="val 4991" name="adj"/>
            </a:avLst>
          </a:prstGeom>
          <a:noFill/>
          <a:ln>
            <a:noFill/>
          </a:ln>
        </p:spPr>
      </p:sp>
      <p:sp>
        <p:nvSpPr>
          <p:cNvPr id="1293" name="Google Shape;1293;p155"/>
          <p:cNvSpPr/>
          <p:nvPr>
            <p:ph idx="8" type="pic"/>
          </p:nvPr>
        </p:nvSpPr>
        <p:spPr>
          <a:xfrm>
            <a:off x="6134483" y="3495448"/>
            <a:ext cx="2810100" cy="3111600"/>
          </a:xfrm>
          <a:prstGeom prst="roundRect">
            <a:avLst>
              <a:gd fmla="val 4991" name="adj"/>
            </a:avLst>
          </a:prstGeom>
          <a:noFill/>
          <a:ln>
            <a:noFill/>
          </a:ln>
        </p:spPr>
      </p:sp>
      <p:sp>
        <p:nvSpPr>
          <p:cNvPr id="1294" name="Google Shape;1294;p155"/>
          <p:cNvSpPr/>
          <p:nvPr>
            <p:ph idx="9" type="pic"/>
          </p:nvPr>
        </p:nvSpPr>
        <p:spPr>
          <a:xfrm>
            <a:off x="9083327" y="3495448"/>
            <a:ext cx="2810100" cy="3111600"/>
          </a:xfrm>
          <a:prstGeom prst="roundRect">
            <a:avLst>
              <a:gd fmla="val 4991" name="adj"/>
            </a:avLst>
          </a:prstGeom>
          <a:noFill/>
          <a:ln>
            <a:noFill/>
          </a:ln>
        </p:spPr>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_One Column 2">
  <p:cSld name="Text Slide_One Column 2">
    <p:spTree>
      <p:nvGrpSpPr>
        <p:cNvPr id="1295" name="Shape 1295"/>
        <p:cNvGrpSpPr/>
        <p:nvPr/>
      </p:nvGrpSpPr>
      <p:grpSpPr>
        <a:xfrm>
          <a:off x="0" y="0"/>
          <a:ext cx="0" cy="0"/>
          <a:chOff x="0" y="0"/>
          <a:chExt cx="0" cy="0"/>
        </a:xfrm>
      </p:grpSpPr>
      <p:pic>
        <p:nvPicPr>
          <p:cNvPr id="1296" name="Google Shape;1296;p156"/>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1297" name="Google Shape;1297;p156"/>
          <p:cNvSpPr txBox="1"/>
          <p:nvPr>
            <p:ph idx="1" type="body"/>
          </p:nvPr>
        </p:nvSpPr>
        <p:spPr>
          <a:xfrm>
            <a:off x="394607" y="2554241"/>
            <a:ext cx="10345200" cy="37011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298" name="Google Shape;1298;p156"/>
          <p:cNvSpPr txBox="1"/>
          <p:nvPr>
            <p:ph idx="2" type="body"/>
          </p:nvPr>
        </p:nvSpPr>
        <p:spPr>
          <a:xfrm>
            <a:off x="394607" y="2028825"/>
            <a:ext cx="10345200" cy="3117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500"/>
              </a:spcBef>
              <a:spcAft>
                <a:spcPts val="0"/>
              </a:spcAft>
              <a:buClr>
                <a:srgbClr val="226548"/>
              </a:buClr>
              <a:buSzPts val="2300"/>
              <a:buNone/>
              <a:defRPr b="0" i="0" sz="23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299" name="Google Shape;1299;p156"/>
          <p:cNvSpPr txBox="1"/>
          <p:nvPr>
            <p:ph type="title"/>
          </p:nvPr>
        </p:nvSpPr>
        <p:spPr>
          <a:xfrm>
            <a:off x="394607"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30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00" name="Google Shape;1300;p156"/>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1301" name="Google Shape;1301;p156"/>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bg>
      <p:bgPr>
        <a:blipFill>
          <a:blip r:embed="rId2">
            <a:alphaModFix/>
          </a:blip>
          <a:stretch>
            <a:fillRect/>
          </a:stretch>
        </a:blipFill>
      </p:bgPr>
    </p:bg>
    <p:spTree>
      <p:nvGrpSpPr>
        <p:cNvPr id="1302" name="Shape 1302"/>
        <p:cNvGrpSpPr/>
        <p:nvPr/>
      </p:nvGrpSpPr>
      <p:grpSpPr>
        <a:xfrm>
          <a:off x="0" y="0"/>
          <a:ext cx="0" cy="0"/>
          <a:chOff x="0" y="0"/>
          <a:chExt cx="0" cy="0"/>
        </a:xfrm>
      </p:grpSpPr>
      <p:sp>
        <p:nvSpPr>
          <p:cNvPr id="1303" name="Google Shape;1303;p157"/>
          <p:cNvSpPr txBox="1"/>
          <p:nvPr>
            <p:ph type="title"/>
          </p:nvPr>
        </p:nvSpPr>
        <p:spPr>
          <a:xfrm>
            <a:off x="1905000" y="1502654"/>
            <a:ext cx="8382000" cy="3852900"/>
          </a:xfrm>
          <a:prstGeom prst="rect">
            <a:avLst/>
          </a:prstGeom>
          <a:noFill/>
          <a:ln>
            <a:noFill/>
          </a:ln>
        </p:spPr>
        <p:txBody>
          <a:bodyPr anchorCtr="0" anchor="ctr" bIns="0" lIns="0" spcFirstLastPara="1" rIns="0" wrap="square" tIns="0">
            <a:normAutofit/>
          </a:bodyPr>
          <a:lstStyle>
            <a:lvl1pPr lvl="0" algn="ctr">
              <a:lnSpc>
                <a:spcPct val="90000"/>
              </a:lnSpc>
              <a:spcBef>
                <a:spcPts val="0"/>
              </a:spcBef>
              <a:spcAft>
                <a:spcPts val="0"/>
              </a:spcAft>
              <a:buClr>
                <a:schemeClr val="accent6"/>
              </a:buClr>
              <a:buSzPts val="4000"/>
              <a:buFont typeface="Outfit Light"/>
              <a:buNone/>
              <a:defRPr>
                <a:solidFill>
                  <a:schemeClr val="accent6"/>
                </a:solidFil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Layout_1">
    <p:bg>
      <p:bgPr>
        <a:blipFill>
          <a:blip r:embed="rId2">
            <a:alphaModFix/>
          </a:blip>
          <a:stretch>
            <a:fillRect/>
          </a:stretch>
        </a:blipFill>
      </p:bgPr>
    </p:bg>
    <p:spTree>
      <p:nvGrpSpPr>
        <p:cNvPr id="1304" name="Shape 1304"/>
        <p:cNvGrpSpPr/>
        <p:nvPr/>
      </p:nvGrpSpPr>
      <p:grpSpPr>
        <a:xfrm>
          <a:off x="0" y="0"/>
          <a:ext cx="0" cy="0"/>
          <a:chOff x="0" y="0"/>
          <a:chExt cx="0" cy="0"/>
        </a:xfrm>
      </p:grpSpPr>
      <p:pic>
        <p:nvPicPr>
          <p:cNvPr descr="A white letter on a black background&#10;&#10;Description automatically generated" id="1305" name="Google Shape;1305;p158"/>
          <p:cNvPicPr preferRelativeResize="0"/>
          <p:nvPr/>
        </p:nvPicPr>
        <p:blipFill rotWithShape="1">
          <a:blip r:embed="rId3">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 Subhead Slide_Blue">
  <p:cSld name="Chapter + Subhead Slide_Blue">
    <p:bg>
      <p:bgPr>
        <a:solidFill>
          <a:schemeClr val="lt1"/>
        </a:solidFill>
      </p:bgPr>
    </p:bg>
    <p:spTree>
      <p:nvGrpSpPr>
        <p:cNvPr id="109" name="Shape 109"/>
        <p:cNvGrpSpPr/>
        <p:nvPr/>
      </p:nvGrpSpPr>
      <p:grpSpPr>
        <a:xfrm>
          <a:off x="0" y="0"/>
          <a:ext cx="0" cy="0"/>
          <a:chOff x="0" y="0"/>
          <a:chExt cx="0" cy="0"/>
        </a:xfrm>
      </p:grpSpPr>
      <p:sp>
        <p:nvSpPr>
          <p:cNvPr id="110" name="Google Shape;110;p18"/>
          <p:cNvSpPr txBox="1"/>
          <p:nvPr>
            <p:ph idx="1" type="body"/>
          </p:nvPr>
        </p:nvSpPr>
        <p:spPr>
          <a:xfrm>
            <a:off x="396081" y="5334564"/>
            <a:ext cx="9700500" cy="956700"/>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500"/>
              </a:spcBef>
              <a:spcAft>
                <a:spcPts val="0"/>
              </a:spcAft>
              <a:buClr>
                <a:srgbClr val="82B2D8"/>
              </a:buClr>
              <a:buSzPts val="4000"/>
              <a:buNone/>
              <a:defRPr b="0" i="0" sz="4000">
                <a:solidFill>
                  <a:srgbClr val="82B2D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11" name="Google Shape;111;p18"/>
          <p:cNvSpPr txBox="1"/>
          <p:nvPr>
            <p:ph idx="2" type="body"/>
          </p:nvPr>
        </p:nvSpPr>
        <p:spPr>
          <a:xfrm>
            <a:off x="396081" y="571500"/>
            <a:ext cx="1707900" cy="9552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82B2D8"/>
              </a:buClr>
              <a:buSzPts val="7100"/>
              <a:buNone/>
              <a:defRPr sz="7100">
                <a:solidFill>
                  <a:srgbClr val="82B2D8"/>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12" name="Google Shape;112;p18"/>
          <p:cNvSpPr txBox="1"/>
          <p:nvPr>
            <p:ph idx="3" type="body"/>
          </p:nvPr>
        </p:nvSpPr>
        <p:spPr>
          <a:xfrm>
            <a:off x="396081" y="1591768"/>
            <a:ext cx="9700500" cy="3662400"/>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500"/>
              </a:spcBef>
              <a:spcAft>
                <a:spcPts val="0"/>
              </a:spcAft>
              <a:buClr>
                <a:schemeClr val="accent2"/>
              </a:buClr>
              <a:buSzPts val="7100"/>
              <a:buNone/>
              <a:defRPr b="0" i="0" sz="7100">
                <a:solidFill>
                  <a:schemeClr val="accent2"/>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descr="A white letter on a black background&#10;&#10;Description automatically generated" id="113" name="Google Shape;113;p18"/>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_Orange">
  <p:cSld name="Chapter Slide_Orange">
    <p:bg>
      <p:bgPr>
        <a:solidFill>
          <a:schemeClr val="lt2"/>
        </a:solidFill>
      </p:bgPr>
    </p:bg>
    <p:spTree>
      <p:nvGrpSpPr>
        <p:cNvPr id="114" name="Shape 114"/>
        <p:cNvGrpSpPr/>
        <p:nvPr/>
      </p:nvGrpSpPr>
      <p:grpSpPr>
        <a:xfrm>
          <a:off x="0" y="0"/>
          <a:ext cx="0" cy="0"/>
          <a:chOff x="0" y="0"/>
          <a:chExt cx="0" cy="0"/>
        </a:xfrm>
      </p:grpSpPr>
      <p:pic>
        <p:nvPicPr>
          <p:cNvPr descr="A white letter on a black background&#10;&#10;Description automatically generated" id="115" name="Google Shape;115;p19"/>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116" name="Google Shape;116;p19"/>
          <p:cNvSpPr txBox="1"/>
          <p:nvPr>
            <p:ph idx="1" type="body"/>
          </p:nvPr>
        </p:nvSpPr>
        <p:spPr>
          <a:xfrm>
            <a:off x="396081" y="1591768"/>
            <a:ext cx="9700500" cy="3662400"/>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500"/>
              </a:spcBef>
              <a:spcAft>
                <a:spcPts val="0"/>
              </a:spcAft>
              <a:buClr>
                <a:schemeClr val="accent4"/>
              </a:buClr>
              <a:buSzPts val="7100"/>
              <a:buNone/>
              <a:defRPr b="0" i="0" sz="7100">
                <a:solidFill>
                  <a:schemeClr val="accent4"/>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17" name="Google Shape;117;p19"/>
          <p:cNvSpPr txBox="1"/>
          <p:nvPr>
            <p:ph idx="2" type="body"/>
          </p:nvPr>
        </p:nvSpPr>
        <p:spPr>
          <a:xfrm>
            <a:off x="396081" y="571500"/>
            <a:ext cx="1707900" cy="9552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F9B379"/>
              </a:buClr>
              <a:buSzPts val="7100"/>
              <a:buNone/>
              <a:defRPr sz="7100">
                <a:solidFill>
                  <a:srgbClr val="F9B379"/>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 Subhead Slide_Orange">
  <p:cSld name="Chapter + Subhead Slide_Orange">
    <p:bg>
      <p:bgPr>
        <a:solidFill>
          <a:schemeClr val="lt2"/>
        </a:solidFill>
      </p:bgPr>
    </p:bg>
    <p:spTree>
      <p:nvGrpSpPr>
        <p:cNvPr id="118" name="Shape 118"/>
        <p:cNvGrpSpPr/>
        <p:nvPr/>
      </p:nvGrpSpPr>
      <p:grpSpPr>
        <a:xfrm>
          <a:off x="0" y="0"/>
          <a:ext cx="0" cy="0"/>
          <a:chOff x="0" y="0"/>
          <a:chExt cx="0" cy="0"/>
        </a:xfrm>
      </p:grpSpPr>
      <p:sp>
        <p:nvSpPr>
          <p:cNvPr id="119" name="Google Shape;119;p20"/>
          <p:cNvSpPr txBox="1"/>
          <p:nvPr>
            <p:ph idx="1" type="body"/>
          </p:nvPr>
        </p:nvSpPr>
        <p:spPr>
          <a:xfrm>
            <a:off x="396081" y="1591768"/>
            <a:ext cx="9700500" cy="3662400"/>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500"/>
              </a:spcBef>
              <a:spcAft>
                <a:spcPts val="0"/>
              </a:spcAft>
              <a:buClr>
                <a:schemeClr val="accent4"/>
              </a:buClr>
              <a:buSzPts val="7100"/>
              <a:buNone/>
              <a:defRPr b="0" i="0" sz="7100">
                <a:solidFill>
                  <a:schemeClr val="accent4"/>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20" name="Google Shape;120;p20"/>
          <p:cNvSpPr txBox="1"/>
          <p:nvPr>
            <p:ph idx="2" type="body"/>
          </p:nvPr>
        </p:nvSpPr>
        <p:spPr>
          <a:xfrm>
            <a:off x="396081" y="571500"/>
            <a:ext cx="1707900" cy="9552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F9B379"/>
              </a:buClr>
              <a:buSzPts val="7100"/>
              <a:buNone/>
              <a:defRPr sz="7100">
                <a:solidFill>
                  <a:srgbClr val="F9B379"/>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21" name="Google Shape;121;p20"/>
          <p:cNvSpPr txBox="1"/>
          <p:nvPr>
            <p:ph idx="3" type="body"/>
          </p:nvPr>
        </p:nvSpPr>
        <p:spPr>
          <a:xfrm>
            <a:off x="396081" y="5334564"/>
            <a:ext cx="9655200" cy="956700"/>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500"/>
              </a:spcBef>
              <a:spcAft>
                <a:spcPts val="0"/>
              </a:spcAft>
              <a:buClr>
                <a:srgbClr val="F9B379"/>
              </a:buClr>
              <a:buSzPts val="4000"/>
              <a:buNone/>
              <a:defRPr b="0" i="0" sz="4000">
                <a:solidFill>
                  <a:srgbClr val="F9B379"/>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descr="A white letter on a black background&#10;&#10;Description automatically generated" id="122" name="Google Shape;122;p20"/>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lide">
  <p:cSld name="Agenda Slide">
    <p:bg>
      <p:bgPr>
        <a:solidFill>
          <a:schemeClr val="accent6"/>
        </a:solidFill>
      </p:bgPr>
    </p:bg>
    <p:spTree>
      <p:nvGrpSpPr>
        <p:cNvPr id="123" name="Shape 123"/>
        <p:cNvGrpSpPr/>
        <p:nvPr/>
      </p:nvGrpSpPr>
      <p:grpSpPr>
        <a:xfrm>
          <a:off x="0" y="0"/>
          <a:ext cx="0" cy="0"/>
          <a:chOff x="0" y="0"/>
          <a:chExt cx="0" cy="0"/>
        </a:xfrm>
      </p:grpSpPr>
      <p:sp>
        <p:nvSpPr>
          <p:cNvPr id="124" name="Google Shape;124;p21"/>
          <p:cNvSpPr txBox="1"/>
          <p:nvPr>
            <p:ph type="title"/>
          </p:nvPr>
        </p:nvSpPr>
        <p:spPr>
          <a:xfrm>
            <a:off x="381001" y="381000"/>
            <a:ext cx="5438700" cy="6222900"/>
          </a:xfrm>
          <a:prstGeom prst="rect">
            <a:avLst/>
          </a:prstGeom>
          <a:noFill/>
          <a:ln>
            <a:noFill/>
          </a:ln>
        </p:spPr>
        <p:txBody>
          <a:bodyPr anchorCtr="0" anchor="t" bIns="4570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5" name="Google Shape;125;p21"/>
          <p:cNvSpPr/>
          <p:nvPr/>
        </p:nvSpPr>
        <p:spPr>
          <a:xfrm>
            <a:off x="6064250" y="0"/>
            <a:ext cx="6127500" cy="6858000"/>
          </a:xfrm>
          <a:prstGeom prst="rect">
            <a:avLst/>
          </a:prstGeom>
          <a:solidFill>
            <a:schemeClr val="dk1"/>
          </a:solidFill>
          <a:ln>
            <a:noFill/>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pic>
        <p:nvPicPr>
          <p:cNvPr descr="A white letter on a black background&#10;&#10;Description automatically generated" id="126" name="Google Shape;126;p21"/>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127" name="Google Shape;127;p21"/>
          <p:cNvSpPr txBox="1"/>
          <p:nvPr/>
        </p:nvSpPr>
        <p:spPr>
          <a:xfrm>
            <a:off x="6883400" y="4167703"/>
            <a:ext cx="4863900" cy="1154400"/>
          </a:xfrm>
          <a:prstGeom prst="rect">
            <a:avLst/>
          </a:prstGeom>
          <a:noFill/>
          <a:ln>
            <a:noFill/>
          </a:ln>
        </p:spPr>
        <p:txBody>
          <a:bodyPr anchorCtr="0" anchor="t" bIns="22875" lIns="45700" spcFirstLastPara="1" rIns="45700" wrap="square" tIns="22875">
            <a:spAutoFit/>
          </a:bodyPr>
          <a:lstStyle/>
          <a:p>
            <a:pPr indent="0" lvl="0" marL="0" marR="0" rtl="0" algn="r">
              <a:lnSpc>
                <a:spcPct val="90000"/>
              </a:lnSpc>
              <a:spcBef>
                <a:spcPts val="0"/>
              </a:spcBef>
              <a:spcAft>
                <a:spcPts val="0"/>
              </a:spcAft>
              <a:buClr>
                <a:schemeClr val="accent5"/>
              </a:buClr>
              <a:buSzPts val="8000"/>
              <a:buFont typeface="Outfit"/>
              <a:buNone/>
            </a:pPr>
            <a:r>
              <a:rPr b="0" i="0" lang="en-US" sz="8000" u="none" cap="none" strike="noStrike">
                <a:solidFill>
                  <a:schemeClr val="accent5"/>
                </a:solidFill>
                <a:latin typeface="Outfit"/>
                <a:ea typeface="Outfit"/>
                <a:cs typeface="Outfit"/>
                <a:sym typeface="Outfit"/>
              </a:rPr>
              <a:t>Agenda</a:t>
            </a:r>
            <a:endParaRPr sz="700"/>
          </a:p>
        </p:txBody>
      </p:sp>
      <p:sp>
        <p:nvSpPr>
          <p:cNvPr id="128" name="Google Shape;128;p21"/>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129" name="Google Shape;129;p21"/>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pic>
        <p:nvPicPr>
          <p:cNvPr id="130" name="Google Shape;130;p21" title="gradientliner.png"/>
          <p:cNvPicPr preferRelativeResize="0"/>
          <p:nvPr/>
        </p:nvPicPr>
        <p:blipFill>
          <a:blip r:embed="rId3">
            <a:alphaModFix/>
          </a:blip>
          <a:stretch>
            <a:fillRect/>
          </a:stretch>
        </p:blipFill>
        <p:spPr>
          <a:xfrm>
            <a:off x="8102367" y="5503000"/>
            <a:ext cx="3560833" cy="177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_One Column">
  <p:cSld name="Text Slide_One Column">
    <p:spTree>
      <p:nvGrpSpPr>
        <p:cNvPr id="131" name="Shape 131"/>
        <p:cNvGrpSpPr/>
        <p:nvPr/>
      </p:nvGrpSpPr>
      <p:grpSpPr>
        <a:xfrm>
          <a:off x="0" y="0"/>
          <a:ext cx="0" cy="0"/>
          <a:chOff x="0" y="0"/>
          <a:chExt cx="0" cy="0"/>
        </a:xfrm>
      </p:grpSpPr>
      <p:pic>
        <p:nvPicPr>
          <p:cNvPr id="132" name="Google Shape;132;p22"/>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133" name="Google Shape;133;p22"/>
          <p:cNvSpPr txBox="1"/>
          <p:nvPr>
            <p:ph idx="1" type="body"/>
          </p:nvPr>
        </p:nvSpPr>
        <p:spPr>
          <a:xfrm>
            <a:off x="394607" y="2554241"/>
            <a:ext cx="10345200" cy="37011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34" name="Google Shape;134;p22"/>
          <p:cNvSpPr txBox="1"/>
          <p:nvPr>
            <p:ph idx="2" type="body"/>
          </p:nvPr>
        </p:nvSpPr>
        <p:spPr>
          <a:xfrm>
            <a:off x="394607" y="2028825"/>
            <a:ext cx="10345200" cy="3117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2300"/>
              <a:buNone/>
              <a:defRPr b="0" i="0" sz="23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35" name="Google Shape;135;p22"/>
          <p:cNvSpPr txBox="1"/>
          <p:nvPr>
            <p:ph type="title"/>
          </p:nvPr>
        </p:nvSpPr>
        <p:spPr>
          <a:xfrm>
            <a:off x="394607"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6" name="Google Shape;136;p22"/>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137" name="Google Shape;137;p22"/>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_Two Columns">
  <p:cSld name="Text Slide_Two Columns">
    <p:bg>
      <p:bgPr>
        <a:solidFill>
          <a:srgbClr val="FFFFFF"/>
        </a:solidFill>
      </p:bgPr>
    </p:bg>
    <p:spTree>
      <p:nvGrpSpPr>
        <p:cNvPr id="138" name="Shape 138"/>
        <p:cNvGrpSpPr/>
        <p:nvPr/>
      </p:nvGrpSpPr>
      <p:grpSpPr>
        <a:xfrm>
          <a:off x="0" y="0"/>
          <a:ext cx="0" cy="0"/>
          <a:chOff x="0" y="0"/>
          <a:chExt cx="0" cy="0"/>
        </a:xfrm>
      </p:grpSpPr>
      <p:sp>
        <p:nvSpPr>
          <p:cNvPr id="139" name="Google Shape;139;p23"/>
          <p:cNvSpPr txBox="1"/>
          <p:nvPr>
            <p:ph idx="1" type="body"/>
          </p:nvPr>
        </p:nvSpPr>
        <p:spPr>
          <a:xfrm>
            <a:off x="394607" y="2554241"/>
            <a:ext cx="5358300" cy="37011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40" name="Google Shape;140;p23"/>
          <p:cNvSpPr txBox="1"/>
          <p:nvPr>
            <p:ph idx="2" type="body"/>
          </p:nvPr>
        </p:nvSpPr>
        <p:spPr>
          <a:xfrm>
            <a:off x="394607" y="2028825"/>
            <a:ext cx="5358300" cy="3117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2300"/>
              <a:buNone/>
              <a:defRPr b="0" i="0" sz="23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41" name="Google Shape;141;p23"/>
          <p:cNvSpPr txBox="1"/>
          <p:nvPr>
            <p:ph idx="3" type="body"/>
          </p:nvPr>
        </p:nvSpPr>
        <p:spPr>
          <a:xfrm>
            <a:off x="6075892" y="2554241"/>
            <a:ext cx="5358300" cy="37011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42" name="Google Shape;142;p23"/>
          <p:cNvSpPr txBox="1"/>
          <p:nvPr>
            <p:ph idx="4" type="body"/>
          </p:nvPr>
        </p:nvSpPr>
        <p:spPr>
          <a:xfrm>
            <a:off x="6075891" y="2028825"/>
            <a:ext cx="5358300" cy="3117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2300"/>
              <a:buNone/>
              <a:defRPr b="0" i="0" sz="23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43" name="Google Shape;143;p23"/>
          <p:cNvSpPr txBox="1"/>
          <p:nvPr>
            <p:ph type="title"/>
          </p:nvPr>
        </p:nvSpPr>
        <p:spPr>
          <a:xfrm>
            <a:off x="394607"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pic>
        <p:nvPicPr>
          <p:cNvPr id="144" name="Google Shape;144;p23"/>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145" name="Google Shape;145;p23"/>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146" name="Google Shape;146;p23"/>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_Three Columns">
  <p:cSld name="Text Slide_Three Columns">
    <p:spTree>
      <p:nvGrpSpPr>
        <p:cNvPr id="147" name="Shape 147"/>
        <p:cNvGrpSpPr/>
        <p:nvPr/>
      </p:nvGrpSpPr>
      <p:grpSpPr>
        <a:xfrm>
          <a:off x="0" y="0"/>
          <a:ext cx="0" cy="0"/>
          <a:chOff x="0" y="0"/>
          <a:chExt cx="0" cy="0"/>
        </a:xfrm>
      </p:grpSpPr>
      <p:sp>
        <p:nvSpPr>
          <p:cNvPr id="148" name="Google Shape;148;p24"/>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149" name="Google Shape;149;p24"/>
          <p:cNvSpPr txBox="1"/>
          <p:nvPr>
            <p:ph idx="1" type="body"/>
          </p:nvPr>
        </p:nvSpPr>
        <p:spPr>
          <a:xfrm>
            <a:off x="394607" y="2942337"/>
            <a:ext cx="3690000" cy="33132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50" name="Google Shape;150;p24"/>
          <p:cNvSpPr txBox="1"/>
          <p:nvPr>
            <p:ph idx="2" type="body"/>
          </p:nvPr>
        </p:nvSpPr>
        <p:spPr>
          <a:xfrm>
            <a:off x="394608" y="2028825"/>
            <a:ext cx="3690000" cy="7341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51" name="Google Shape;151;p24"/>
          <p:cNvSpPr txBox="1"/>
          <p:nvPr>
            <p:ph idx="3" type="body"/>
          </p:nvPr>
        </p:nvSpPr>
        <p:spPr>
          <a:xfrm>
            <a:off x="4232672" y="2942337"/>
            <a:ext cx="3683100" cy="33132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52" name="Google Shape;152;p24"/>
          <p:cNvSpPr txBox="1"/>
          <p:nvPr>
            <p:ph idx="4" type="body"/>
          </p:nvPr>
        </p:nvSpPr>
        <p:spPr>
          <a:xfrm>
            <a:off x="4232671" y="2028825"/>
            <a:ext cx="3683100" cy="7341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53" name="Google Shape;153;p24"/>
          <p:cNvSpPr txBox="1"/>
          <p:nvPr>
            <p:ph idx="5" type="body"/>
          </p:nvPr>
        </p:nvSpPr>
        <p:spPr>
          <a:xfrm>
            <a:off x="8061380" y="2942337"/>
            <a:ext cx="3687600" cy="33132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54" name="Google Shape;154;p24"/>
          <p:cNvSpPr txBox="1"/>
          <p:nvPr>
            <p:ph idx="6" type="body"/>
          </p:nvPr>
        </p:nvSpPr>
        <p:spPr>
          <a:xfrm>
            <a:off x="8061380" y="2028825"/>
            <a:ext cx="3687600" cy="7341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55" name="Google Shape;155;p24"/>
          <p:cNvSpPr txBox="1"/>
          <p:nvPr>
            <p:ph type="title"/>
          </p:nvPr>
        </p:nvSpPr>
        <p:spPr>
          <a:xfrm>
            <a:off x="394607"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pic>
        <p:nvPicPr>
          <p:cNvPr id="156" name="Google Shape;156;p24"/>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157" name="Google Shape;157;p24"/>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_Four Columns">
  <p:cSld name="Text Slide_Four Columns">
    <p:spTree>
      <p:nvGrpSpPr>
        <p:cNvPr id="158" name="Shape 158"/>
        <p:cNvGrpSpPr/>
        <p:nvPr/>
      </p:nvGrpSpPr>
      <p:grpSpPr>
        <a:xfrm>
          <a:off x="0" y="0"/>
          <a:ext cx="0" cy="0"/>
          <a:chOff x="0" y="0"/>
          <a:chExt cx="0" cy="0"/>
        </a:xfrm>
      </p:grpSpPr>
      <p:sp>
        <p:nvSpPr>
          <p:cNvPr id="159" name="Google Shape;159;p25"/>
          <p:cNvSpPr txBox="1"/>
          <p:nvPr>
            <p:ph type="title"/>
          </p:nvPr>
        </p:nvSpPr>
        <p:spPr>
          <a:xfrm>
            <a:off x="396194"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60" name="Google Shape;160;p25"/>
          <p:cNvSpPr txBox="1"/>
          <p:nvPr>
            <p:ph idx="1" type="body"/>
          </p:nvPr>
        </p:nvSpPr>
        <p:spPr>
          <a:xfrm>
            <a:off x="396194" y="2942337"/>
            <a:ext cx="2731200" cy="33132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61" name="Google Shape;161;p25"/>
          <p:cNvSpPr txBox="1"/>
          <p:nvPr>
            <p:ph idx="2" type="body"/>
          </p:nvPr>
        </p:nvSpPr>
        <p:spPr>
          <a:xfrm>
            <a:off x="396195" y="2028825"/>
            <a:ext cx="2731200" cy="7341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62" name="Google Shape;162;p25"/>
          <p:cNvSpPr txBox="1"/>
          <p:nvPr>
            <p:ph idx="3" type="body"/>
          </p:nvPr>
        </p:nvSpPr>
        <p:spPr>
          <a:xfrm>
            <a:off x="3266395" y="2942337"/>
            <a:ext cx="2738400" cy="33132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63" name="Google Shape;163;p25"/>
          <p:cNvSpPr txBox="1"/>
          <p:nvPr>
            <p:ph idx="4" type="body"/>
          </p:nvPr>
        </p:nvSpPr>
        <p:spPr>
          <a:xfrm>
            <a:off x="3266395" y="2028825"/>
            <a:ext cx="2738400" cy="7341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64" name="Google Shape;164;p25"/>
          <p:cNvSpPr txBox="1"/>
          <p:nvPr>
            <p:ph idx="5" type="body"/>
          </p:nvPr>
        </p:nvSpPr>
        <p:spPr>
          <a:xfrm>
            <a:off x="6141357" y="2942337"/>
            <a:ext cx="2732700" cy="33132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65" name="Google Shape;165;p25"/>
          <p:cNvSpPr txBox="1"/>
          <p:nvPr>
            <p:ph idx="6" type="body"/>
          </p:nvPr>
        </p:nvSpPr>
        <p:spPr>
          <a:xfrm>
            <a:off x="6141357" y="2028825"/>
            <a:ext cx="2732700" cy="7341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66" name="Google Shape;166;p25"/>
          <p:cNvSpPr txBox="1"/>
          <p:nvPr>
            <p:ph idx="7" type="body"/>
          </p:nvPr>
        </p:nvSpPr>
        <p:spPr>
          <a:xfrm>
            <a:off x="9020401" y="2942337"/>
            <a:ext cx="2732700" cy="33132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67" name="Google Shape;167;p25"/>
          <p:cNvSpPr txBox="1"/>
          <p:nvPr>
            <p:ph idx="8" type="body"/>
          </p:nvPr>
        </p:nvSpPr>
        <p:spPr>
          <a:xfrm>
            <a:off x="9020400" y="2028825"/>
            <a:ext cx="2732700" cy="7341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id="168" name="Google Shape;168;p25"/>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169" name="Google Shape;169;p25"/>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170" name="Google Shape;170;p25"/>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_Two Columns with Icons">
  <p:cSld name="Text Slide_Two Columns with Icons">
    <p:bg>
      <p:bgPr>
        <a:solidFill>
          <a:srgbClr val="FFFFFF"/>
        </a:solidFill>
      </p:bgPr>
    </p:bg>
    <p:spTree>
      <p:nvGrpSpPr>
        <p:cNvPr id="171" name="Shape 171"/>
        <p:cNvGrpSpPr/>
        <p:nvPr/>
      </p:nvGrpSpPr>
      <p:grpSpPr>
        <a:xfrm>
          <a:off x="0" y="0"/>
          <a:ext cx="0" cy="0"/>
          <a:chOff x="0" y="0"/>
          <a:chExt cx="0" cy="0"/>
        </a:xfrm>
      </p:grpSpPr>
      <p:sp>
        <p:nvSpPr>
          <p:cNvPr id="172" name="Google Shape;172;p26"/>
          <p:cNvSpPr txBox="1"/>
          <p:nvPr>
            <p:ph idx="1" type="body"/>
          </p:nvPr>
        </p:nvSpPr>
        <p:spPr>
          <a:xfrm>
            <a:off x="395967" y="2902744"/>
            <a:ext cx="5370000" cy="33552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73" name="Google Shape;173;p26"/>
          <p:cNvSpPr txBox="1"/>
          <p:nvPr>
            <p:ph idx="2" type="body"/>
          </p:nvPr>
        </p:nvSpPr>
        <p:spPr>
          <a:xfrm>
            <a:off x="394607" y="2377328"/>
            <a:ext cx="5358300" cy="3117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2300"/>
              <a:buNone/>
              <a:defRPr b="0" i="0" sz="23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74" name="Google Shape;174;p26"/>
          <p:cNvSpPr txBox="1"/>
          <p:nvPr>
            <p:ph idx="3" type="body"/>
          </p:nvPr>
        </p:nvSpPr>
        <p:spPr>
          <a:xfrm>
            <a:off x="6075891" y="2902744"/>
            <a:ext cx="5370000" cy="33552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75" name="Google Shape;175;p26"/>
          <p:cNvSpPr txBox="1"/>
          <p:nvPr>
            <p:ph idx="4" type="body"/>
          </p:nvPr>
        </p:nvSpPr>
        <p:spPr>
          <a:xfrm>
            <a:off x="6075891" y="2377328"/>
            <a:ext cx="5358300" cy="3117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2300"/>
              <a:buNone/>
              <a:defRPr b="0" i="0" sz="23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76" name="Google Shape;176;p26"/>
          <p:cNvSpPr txBox="1"/>
          <p:nvPr>
            <p:ph type="title"/>
          </p:nvPr>
        </p:nvSpPr>
        <p:spPr>
          <a:xfrm>
            <a:off x="394607"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pic>
        <p:nvPicPr>
          <p:cNvPr id="177" name="Google Shape;177;p26"/>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178" name="Google Shape;178;p26"/>
          <p:cNvSpPr/>
          <p:nvPr>
            <p:ph idx="5" type="pic"/>
          </p:nvPr>
        </p:nvSpPr>
        <p:spPr>
          <a:xfrm>
            <a:off x="394607" y="1738762"/>
            <a:ext cx="549900" cy="549900"/>
          </a:xfrm>
          <a:prstGeom prst="rect">
            <a:avLst/>
          </a:prstGeom>
          <a:noFill/>
          <a:ln>
            <a:noFill/>
          </a:ln>
        </p:spPr>
      </p:sp>
      <p:sp>
        <p:nvSpPr>
          <p:cNvPr id="179" name="Google Shape;179;p26"/>
          <p:cNvSpPr/>
          <p:nvPr>
            <p:ph idx="6" type="pic"/>
          </p:nvPr>
        </p:nvSpPr>
        <p:spPr>
          <a:xfrm>
            <a:off x="6075891" y="1738762"/>
            <a:ext cx="549900" cy="549900"/>
          </a:xfrm>
          <a:prstGeom prst="rect">
            <a:avLst/>
          </a:prstGeom>
          <a:noFill/>
          <a:ln>
            <a:noFill/>
          </a:ln>
        </p:spPr>
      </p:sp>
      <p:sp>
        <p:nvSpPr>
          <p:cNvPr id="180" name="Google Shape;180;p26"/>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181" name="Google Shape;181;p26"/>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_Three Columns with Icons">
  <p:cSld name="Text Slide_Three Columns with Icons">
    <p:spTree>
      <p:nvGrpSpPr>
        <p:cNvPr id="182" name="Shape 182"/>
        <p:cNvGrpSpPr/>
        <p:nvPr/>
      </p:nvGrpSpPr>
      <p:grpSpPr>
        <a:xfrm>
          <a:off x="0" y="0"/>
          <a:ext cx="0" cy="0"/>
          <a:chOff x="0" y="0"/>
          <a:chExt cx="0" cy="0"/>
        </a:xfrm>
      </p:grpSpPr>
      <p:sp>
        <p:nvSpPr>
          <p:cNvPr id="183" name="Google Shape;183;p27"/>
          <p:cNvSpPr txBox="1"/>
          <p:nvPr>
            <p:ph idx="1" type="body"/>
          </p:nvPr>
        </p:nvSpPr>
        <p:spPr>
          <a:xfrm>
            <a:off x="394607" y="3257551"/>
            <a:ext cx="3690000" cy="30003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84" name="Google Shape;184;p27"/>
          <p:cNvSpPr txBox="1"/>
          <p:nvPr>
            <p:ph idx="2" type="body"/>
          </p:nvPr>
        </p:nvSpPr>
        <p:spPr>
          <a:xfrm>
            <a:off x="394608" y="2377328"/>
            <a:ext cx="3690000" cy="7341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85" name="Google Shape;185;p27"/>
          <p:cNvSpPr txBox="1"/>
          <p:nvPr>
            <p:ph idx="3" type="body"/>
          </p:nvPr>
        </p:nvSpPr>
        <p:spPr>
          <a:xfrm>
            <a:off x="4232672" y="3257551"/>
            <a:ext cx="3683100" cy="30003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86" name="Google Shape;186;p27"/>
          <p:cNvSpPr txBox="1"/>
          <p:nvPr>
            <p:ph idx="4" type="body"/>
          </p:nvPr>
        </p:nvSpPr>
        <p:spPr>
          <a:xfrm>
            <a:off x="4232671" y="2377328"/>
            <a:ext cx="3683100" cy="7341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87" name="Google Shape;187;p27"/>
          <p:cNvSpPr txBox="1"/>
          <p:nvPr>
            <p:ph idx="5" type="body"/>
          </p:nvPr>
        </p:nvSpPr>
        <p:spPr>
          <a:xfrm>
            <a:off x="8061380" y="3257551"/>
            <a:ext cx="3687600" cy="30003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88" name="Google Shape;188;p27"/>
          <p:cNvSpPr txBox="1"/>
          <p:nvPr>
            <p:ph idx="6" type="body"/>
          </p:nvPr>
        </p:nvSpPr>
        <p:spPr>
          <a:xfrm>
            <a:off x="8061380" y="2377328"/>
            <a:ext cx="3687600" cy="7341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89" name="Google Shape;189;p27"/>
          <p:cNvSpPr txBox="1"/>
          <p:nvPr>
            <p:ph type="title"/>
          </p:nvPr>
        </p:nvSpPr>
        <p:spPr>
          <a:xfrm>
            <a:off x="394607"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pic>
        <p:nvPicPr>
          <p:cNvPr id="190" name="Google Shape;190;p27"/>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191" name="Google Shape;191;p27"/>
          <p:cNvSpPr/>
          <p:nvPr>
            <p:ph idx="7" type="pic"/>
          </p:nvPr>
        </p:nvSpPr>
        <p:spPr>
          <a:xfrm>
            <a:off x="400050" y="1738017"/>
            <a:ext cx="549900" cy="549900"/>
          </a:xfrm>
          <a:prstGeom prst="rect">
            <a:avLst/>
          </a:prstGeom>
          <a:noFill/>
          <a:ln>
            <a:noFill/>
          </a:ln>
        </p:spPr>
      </p:sp>
      <p:sp>
        <p:nvSpPr>
          <p:cNvPr id="192" name="Google Shape;192;p27"/>
          <p:cNvSpPr/>
          <p:nvPr>
            <p:ph idx="8" type="pic"/>
          </p:nvPr>
        </p:nvSpPr>
        <p:spPr>
          <a:xfrm>
            <a:off x="4223446" y="1738017"/>
            <a:ext cx="549900" cy="549900"/>
          </a:xfrm>
          <a:prstGeom prst="rect">
            <a:avLst/>
          </a:prstGeom>
          <a:noFill/>
          <a:ln>
            <a:noFill/>
          </a:ln>
        </p:spPr>
      </p:sp>
      <p:sp>
        <p:nvSpPr>
          <p:cNvPr id="193" name="Google Shape;193;p27"/>
          <p:cNvSpPr/>
          <p:nvPr>
            <p:ph idx="9" type="pic"/>
          </p:nvPr>
        </p:nvSpPr>
        <p:spPr>
          <a:xfrm>
            <a:off x="8062884" y="1738017"/>
            <a:ext cx="549900" cy="549900"/>
          </a:xfrm>
          <a:prstGeom prst="rect">
            <a:avLst/>
          </a:prstGeom>
          <a:noFill/>
          <a:ln>
            <a:noFill/>
          </a:ln>
        </p:spPr>
      </p:sp>
      <p:sp>
        <p:nvSpPr>
          <p:cNvPr id="194" name="Google Shape;194;p27"/>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195" name="Google Shape;195;p27"/>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_Four Columns with Icons">
  <p:cSld name="Text Slide_Four Columns with Icons">
    <p:spTree>
      <p:nvGrpSpPr>
        <p:cNvPr id="196" name="Shape 196"/>
        <p:cNvGrpSpPr/>
        <p:nvPr/>
      </p:nvGrpSpPr>
      <p:grpSpPr>
        <a:xfrm>
          <a:off x="0" y="0"/>
          <a:ext cx="0" cy="0"/>
          <a:chOff x="0" y="0"/>
          <a:chExt cx="0" cy="0"/>
        </a:xfrm>
      </p:grpSpPr>
      <p:sp>
        <p:nvSpPr>
          <p:cNvPr id="197" name="Google Shape;197;p28"/>
          <p:cNvSpPr txBox="1"/>
          <p:nvPr>
            <p:ph type="title"/>
          </p:nvPr>
        </p:nvSpPr>
        <p:spPr>
          <a:xfrm>
            <a:off x="396194"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98" name="Google Shape;198;p28"/>
          <p:cNvSpPr txBox="1"/>
          <p:nvPr>
            <p:ph idx="1" type="body"/>
          </p:nvPr>
        </p:nvSpPr>
        <p:spPr>
          <a:xfrm>
            <a:off x="396194" y="3250532"/>
            <a:ext cx="2731200" cy="30072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199" name="Google Shape;199;p28"/>
          <p:cNvSpPr txBox="1"/>
          <p:nvPr>
            <p:ph idx="2" type="body"/>
          </p:nvPr>
        </p:nvSpPr>
        <p:spPr>
          <a:xfrm>
            <a:off x="396195" y="2380505"/>
            <a:ext cx="2731200" cy="7341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200" name="Google Shape;200;p28"/>
          <p:cNvSpPr txBox="1"/>
          <p:nvPr>
            <p:ph idx="3" type="body"/>
          </p:nvPr>
        </p:nvSpPr>
        <p:spPr>
          <a:xfrm>
            <a:off x="3266395" y="3250532"/>
            <a:ext cx="2738400" cy="30072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201" name="Google Shape;201;p28"/>
          <p:cNvSpPr txBox="1"/>
          <p:nvPr>
            <p:ph idx="4" type="body"/>
          </p:nvPr>
        </p:nvSpPr>
        <p:spPr>
          <a:xfrm>
            <a:off x="3266395" y="2380505"/>
            <a:ext cx="2738400" cy="7341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202" name="Google Shape;202;p28"/>
          <p:cNvSpPr txBox="1"/>
          <p:nvPr>
            <p:ph idx="5" type="body"/>
          </p:nvPr>
        </p:nvSpPr>
        <p:spPr>
          <a:xfrm>
            <a:off x="6141357" y="3250532"/>
            <a:ext cx="2732700" cy="30072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203" name="Google Shape;203;p28"/>
          <p:cNvSpPr txBox="1"/>
          <p:nvPr>
            <p:ph idx="6" type="body"/>
          </p:nvPr>
        </p:nvSpPr>
        <p:spPr>
          <a:xfrm>
            <a:off x="6141357" y="2380505"/>
            <a:ext cx="2732700" cy="7341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204" name="Google Shape;204;p28"/>
          <p:cNvSpPr txBox="1"/>
          <p:nvPr>
            <p:ph idx="7" type="body"/>
          </p:nvPr>
        </p:nvSpPr>
        <p:spPr>
          <a:xfrm>
            <a:off x="9020401" y="3250532"/>
            <a:ext cx="2732700" cy="30072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205" name="Google Shape;205;p28"/>
          <p:cNvSpPr txBox="1"/>
          <p:nvPr>
            <p:ph idx="8" type="body"/>
          </p:nvPr>
        </p:nvSpPr>
        <p:spPr>
          <a:xfrm>
            <a:off x="9020400" y="2380505"/>
            <a:ext cx="2732700" cy="7341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2000"/>
              <a:buNone/>
              <a:defRPr b="0" i="0" sz="20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id="206" name="Google Shape;206;p28"/>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207" name="Google Shape;207;p28"/>
          <p:cNvSpPr/>
          <p:nvPr>
            <p:ph idx="9" type="pic"/>
          </p:nvPr>
        </p:nvSpPr>
        <p:spPr>
          <a:xfrm>
            <a:off x="396195" y="1731500"/>
            <a:ext cx="549900" cy="549900"/>
          </a:xfrm>
          <a:prstGeom prst="rect">
            <a:avLst/>
          </a:prstGeom>
          <a:noFill/>
          <a:ln>
            <a:noFill/>
          </a:ln>
        </p:spPr>
      </p:sp>
      <p:sp>
        <p:nvSpPr>
          <p:cNvPr id="208" name="Google Shape;208;p28"/>
          <p:cNvSpPr/>
          <p:nvPr>
            <p:ph idx="13" type="pic"/>
          </p:nvPr>
        </p:nvSpPr>
        <p:spPr>
          <a:xfrm>
            <a:off x="3266395" y="1731500"/>
            <a:ext cx="549900" cy="549900"/>
          </a:xfrm>
          <a:prstGeom prst="rect">
            <a:avLst/>
          </a:prstGeom>
          <a:noFill/>
          <a:ln>
            <a:noFill/>
          </a:ln>
        </p:spPr>
      </p:sp>
      <p:sp>
        <p:nvSpPr>
          <p:cNvPr id="209" name="Google Shape;209;p28"/>
          <p:cNvSpPr/>
          <p:nvPr>
            <p:ph idx="14" type="pic"/>
          </p:nvPr>
        </p:nvSpPr>
        <p:spPr>
          <a:xfrm>
            <a:off x="6141357" y="1731500"/>
            <a:ext cx="549900" cy="549900"/>
          </a:xfrm>
          <a:prstGeom prst="rect">
            <a:avLst/>
          </a:prstGeom>
          <a:noFill/>
          <a:ln>
            <a:noFill/>
          </a:ln>
        </p:spPr>
      </p:sp>
      <p:sp>
        <p:nvSpPr>
          <p:cNvPr id="210" name="Google Shape;210;p28"/>
          <p:cNvSpPr/>
          <p:nvPr>
            <p:ph idx="15" type="pic"/>
          </p:nvPr>
        </p:nvSpPr>
        <p:spPr>
          <a:xfrm>
            <a:off x="9003632" y="1731500"/>
            <a:ext cx="549900" cy="549900"/>
          </a:xfrm>
          <a:prstGeom prst="rect">
            <a:avLst/>
          </a:prstGeom>
          <a:noFill/>
          <a:ln>
            <a:noFill/>
          </a:ln>
        </p:spPr>
      </p:sp>
      <p:sp>
        <p:nvSpPr>
          <p:cNvPr id="211" name="Google Shape;211;p28"/>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212" name="Google Shape;212;p28"/>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_Two Columns with Images">
  <p:cSld name="Text Slide_Two Columns with Images">
    <p:bg>
      <p:bgPr>
        <a:solidFill>
          <a:srgbClr val="FFFFFF"/>
        </a:solidFill>
      </p:bgPr>
    </p:bg>
    <p:spTree>
      <p:nvGrpSpPr>
        <p:cNvPr id="213" name="Shape 213"/>
        <p:cNvGrpSpPr/>
        <p:nvPr/>
      </p:nvGrpSpPr>
      <p:grpSpPr>
        <a:xfrm>
          <a:off x="0" y="0"/>
          <a:ext cx="0" cy="0"/>
          <a:chOff x="0" y="0"/>
          <a:chExt cx="0" cy="0"/>
        </a:xfrm>
      </p:grpSpPr>
      <p:sp>
        <p:nvSpPr>
          <p:cNvPr id="214" name="Google Shape;214;p29"/>
          <p:cNvSpPr txBox="1"/>
          <p:nvPr>
            <p:ph idx="1" type="body"/>
          </p:nvPr>
        </p:nvSpPr>
        <p:spPr>
          <a:xfrm>
            <a:off x="395967" y="5000625"/>
            <a:ext cx="5604900" cy="12573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1100"/>
              </a:spcBef>
              <a:spcAft>
                <a:spcPts val="0"/>
              </a:spcAft>
              <a:buClr>
                <a:srgbClr val="1B1915"/>
              </a:buClr>
              <a:buSzPts val="3100"/>
              <a:buNone/>
              <a:defRPr sz="3100"/>
            </a:lvl1pPr>
            <a:lvl2pPr indent="-228600" lvl="1" marL="914400" algn="l">
              <a:lnSpc>
                <a:spcPct val="110000"/>
              </a:lnSpc>
              <a:spcBef>
                <a:spcPts val="1100"/>
              </a:spcBef>
              <a:spcAft>
                <a:spcPts val="0"/>
              </a:spcAft>
              <a:buClr>
                <a:srgbClr val="1B1915"/>
              </a:buClr>
              <a:buSzPts val="1500"/>
              <a:buNone/>
              <a:defRPr/>
            </a:lvl2pPr>
            <a:lvl3pPr indent="-228600" lvl="2" marL="1371600" algn="l">
              <a:lnSpc>
                <a:spcPct val="110000"/>
              </a:lnSpc>
              <a:spcBef>
                <a:spcPts val="1100"/>
              </a:spcBef>
              <a:spcAft>
                <a:spcPts val="0"/>
              </a:spcAft>
              <a:buClr>
                <a:srgbClr val="1B1915"/>
              </a:buClr>
              <a:buSzPts val="1200"/>
              <a:buNone/>
              <a:defRPr/>
            </a:lvl3pPr>
            <a:lvl4pPr indent="-228600" lvl="3" marL="1828800" algn="l">
              <a:lnSpc>
                <a:spcPct val="110000"/>
              </a:lnSpc>
              <a:spcBef>
                <a:spcPts val="1100"/>
              </a:spcBef>
              <a:spcAft>
                <a:spcPts val="0"/>
              </a:spcAft>
              <a:buClr>
                <a:srgbClr val="1B1915"/>
              </a:buClr>
              <a:buSzPts val="1100"/>
              <a:buNone/>
              <a:defRPr/>
            </a:lvl4pPr>
            <a:lvl5pPr indent="-228600" lvl="4" marL="2286000" algn="l">
              <a:lnSpc>
                <a:spcPct val="110000"/>
              </a:lnSpc>
              <a:spcBef>
                <a:spcPts val="1100"/>
              </a:spcBef>
              <a:spcAft>
                <a:spcPts val="0"/>
              </a:spcAft>
              <a:buClr>
                <a:srgbClr val="1B1915"/>
              </a:buClr>
              <a:buSzPts val="1100"/>
              <a:buNone/>
              <a:defRPr/>
            </a:lvl5pPr>
            <a:lvl6pPr indent="-285750" lvl="5" marL="2743200" algn="l">
              <a:lnSpc>
                <a:spcPct val="110000"/>
              </a:lnSpc>
              <a:spcBef>
                <a:spcPts val="1100"/>
              </a:spcBef>
              <a:spcAft>
                <a:spcPts val="0"/>
              </a:spcAft>
              <a:buClr>
                <a:schemeClr val="dk1"/>
              </a:buClr>
              <a:buSzPts val="900"/>
              <a:buChar char="•"/>
              <a:defRPr/>
            </a:lvl6pPr>
            <a:lvl7pPr indent="-285750" lvl="6" marL="3200400" algn="l">
              <a:lnSpc>
                <a:spcPct val="110000"/>
              </a:lnSpc>
              <a:spcBef>
                <a:spcPts val="1100"/>
              </a:spcBef>
              <a:spcAft>
                <a:spcPts val="0"/>
              </a:spcAft>
              <a:buClr>
                <a:schemeClr val="dk1"/>
              </a:buClr>
              <a:buSzPts val="900"/>
              <a:buChar char="•"/>
              <a:defRPr/>
            </a:lvl7pPr>
            <a:lvl8pPr indent="-285750" lvl="7" marL="3657600" algn="l">
              <a:lnSpc>
                <a:spcPct val="110000"/>
              </a:lnSpc>
              <a:spcBef>
                <a:spcPts val="1100"/>
              </a:spcBef>
              <a:spcAft>
                <a:spcPts val="0"/>
              </a:spcAft>
              <a:buClr>
                <a:schemeClr val="dk1"/>
              </a:buClr>
              <a:buSzPts val="900"/>
              <a:buChar char="•"/>
              <a:defRPr/>
            </a:lvl8pPr>
            <a:lvl9pPr indent="-285750" lvl="8" marL="4114800" algn="l">
              <a:lnSpc>
                <a:spcPct val="110000"/>
              </a:lnSpc>
              <a:spcBef>
                <a:spcPts val="1100"/>
              </a:spcBef>
              <a:spcAft>
                <a:spcPts val="300"/>
              </a:spcAft>
              <a:buClr>
                <a:schemeClr val="dk1"/>
              </a:buClr>
              <a:buSzPts val="900"/>
              <a:buChar char="•"/>
              <a:defRPr/>
            </a:lvl9pPr>
          </a:lstStyle>
          <a:p/>
        </p:txBody>
      </p:sp>
      <p:sp>
        <p:nvSpPr>
          <p:cNvPr id="215" name="Google Shape;215;p29"/>
          <p:cNvSpPr txBox="1"/>
          <p:nvPr>
            <p:ph idx="2" type="body"/>
          </p:nvPr>
        </p:nvSpPr>
        <p:spPr>
          <a:xfrm>
            <a:off x="394607" y="4605051"/>
            <a:ext cx="5606700" cy="3117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216" name="Google Shape;216;p29"/>
          <p:cNvSpPr txBox="1"/>
          <p:nvPr>
            <p:ph type="title"/>
          </p:nvPr>
        </p:nvSpPr>
        <p:spPr>
          <a:xfrm>
            <a:off x="394607"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pic>
        <p:nvPicPr>
          <p:cNvPr id="217" name="Google Shape;217;p29"/>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218" name="Google Shape;218;p29"/>
          <p:cNvSpPr/>
          <p:nvPr>
            <p:ph idx="3" type="pic"/>
          </p:nvPr>
        </p:nvSpPr>
        <p:spPr>
          <a:xfrm>
            <a:off x="394607" y="2000250"/>
            <a:ext cx="5606100" cy="2386800"/>
          </a:xfrm>
          <a:prstGeom prst="roundRect">
            <a:avLst>
              <a:gd fmla="val 3610" name="adj"/>
            </a:avLst>
          </a:prstGeom>
          <a:noFill/>
          <a:ln>
            <a:noFill/>
          </a:ln>
        </p:spPr>
      </p:sp>
      <p:sp>
        <p:nvSpPr>
          <p:cNvPr id="219" name="Google Shape;219;p29"/>
          <p:cNvSpPr/>
          <p:nvPr>
            <p:ph idx="4" type="pic"/>
          </p:nvPr>
        </p:nvSpPr>
        <p:spPr>
          <a:xfrm>
            <a:off x="6131625" y="2000250"/>
            <a:ext cx="5606100" cy="2386800"/>
          </a:xfrm>
          <a:prstGeom prst="roundRect">
            <a:avLst>
              <a:gd fmla="val 3610" name="adj"/>
            </a:avLst>
          </a:prstGeom>
          <a:noFill/>
          <a:ln>
            <a:noFill/>
          </a:ln>
        </p:spPr>
      </p:sp>
      <p:sp>
        <p:nvSpPr>
          <p:cNvPr id="220" name="Google Shape;220;p29"/>
          <p:cNvSpPr txBox="1"/>
          <p:nvPr>
            <p:ph idx="5" type="body"/>
          </p:nvPr>
        </p:nvSpPr>
        <p:spPr>
          <a:xfrm>
            <a:off x="6132985" y="5000625"/>
            <a:ext cx="5604900" cy="12573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1100"/>
              </a:spcBef>
              <a:spcAft>
                <a:spcPts val="0"/>
              </a:spcAft>
              <a:buClr>
                <a:srgbClr val="1B1915"/>
              </a:buClr>
              <a:buSzPts val="3100"/>
              <a:buNone/>
              <a:defRPr sz="3100"/>
            </a:lvl1pPr>
            <a:lvl2pPr indent="-228600" lvl="1" marL="914400" algn="l">
              <a:lnSpc>
                <a:spcPct val="110000"/>
              </a:lnSpc>
              <a:spcBef>
                <a:spcPts val="1100"/>
              </a:spcBef>
              <a:spcAft>
                <a:spcPts val="0"/>
              </a:spcAft>
              <a:buClr>
                <a:srgbClr val="1B1915"/>
              </a:buClr>
              <a:buSzPts val="1500"/>
              <a:buNone/>
              <a:defRPr/>
            </a:lvl2pPr>
            <a:lvl3pPr indent="-228600" lvl="2" marL="1371600" algn="l">
              <a:lnSpc>
                <a:spcPct val="110000"/>
              </a:lnSpc>
              <a:spcBef>
                <a:spcPts val="1100"/>
              </a:spcBef>
              <a:spcAft>
                <a:spcPts val="0"/>
              </a:spcAft>
              <a:buClr>
                <a:srgbClr val="1B1915"/>
              </a:buClr>
              <a:buSzPts val="1200"/>
              <a:buNone/>
              <a:defRPr/>
            </a:lvl3pPr>
            <a:lvl4pPr indent="-228600" lvl="3" marL="1828800" algn="l">
              <a:lnSpc>
                <a:spcPct val="110000"/>
              </a:lnSpc>
              <a:spcBef>
                <a:spcPts val="1100"/>
              </a:spcBef>
              <a:spcAft>
                <a:spcPts val="0"/>
              </a:spcAft>
              <a:buClr>
                <a:srgbClr val="1B1915"/>
              </a:buClr>
              <a:buSzPts val="1100"/>
              <a:buNone/>
              <a:defRPr/>
            </a:lvl4pPr>
            <a:lvl5pPr indent="-228600" lvl="4" marL="2286000" algn="l">
              <a:lnSpc>
                <a:spcPct val="110000"/>
              </a:lnSpc>
              <a:spcBef>
                <a:spcPts val="1100"/>
              </a:spcBef>
              <a:spcAft>
                <a:spcPts val="0"/>
              </a:spcAft>
              <a:buClr>
                <a:srgbClr val="1B1915"/>
              </a:buClr>
              <a:buSzPts val="1100"/>
              <a:buNone/>
              <a:defRPr/>
            </a:lvl5pPr>
            <a:lvl6pPr indent="-285750" lvl="5" marL="2743200" algn="l">
              <a:lnSpc>
                <a:spcPct val="110000"/>
              </a:lnSpc>
              <a:spcBef>
                <a:spcPts val="1100"/>
              </a:spcBef>
              <a:spcAft>
                <a:spcPts val="0"/>
              </a:spcAft>
              <a:buClr>
                <a:schemeClr val="dk1"/>
              </a:buClr>
              <a:buSzPts val="900"/>
              <a:buChar char="•"/>
              <a:defRPr/>
            </a:lvl6pPr>
            <a:lvl7pPr indent="-285750" lvl="6" marL="3200400" algn="l">
              <a:lnSpc>
                <a:spcPct val="110000"/>
              </a:lnSpc>
              <a:spcBef>
                <a:spcPts val="1100"/>
              </a:spcBef>
              <a:spcAft>
                <a:spcPts val="0"/>
              </a:spcAft>
              <a:buClr>
                <a:schemeClr val="dk1"/>
              </a:buClr>
              <a:buSzPts val="900"/>
              <a:buChar char="•"/>
              <a:defRPr/>
            </a:lvl7pPr>
            <a:lvl8pPr indent="-285750" lvl="7" marL="3657600" algn="l">
              <a:lnSpc>
                <a:spcPct val="110000"/>
              </a:lnSpc>
              <a:spcBef>
                <a:spcPts val="1100"/>
              </a:spcBef>
              <a:spcAft>
                <a:spcPts val="0"/>
              </a:spcAft>
              <a:buClr>
                <a:schemeClr val="dk1"/>
              </a:buClr>
              <a:buSzPts val="900"/>
              <a:buChar char="•"/>
              <a:defRPr/>
            </a:lvl8pPr>
            <a:lvl9pPr indent="-285750" lvl="8" marL="4114800" algn="l">
              <a:lnSpc>
                <a:spcPct val="110000"/>
              </a:lnSpc>
              <a:spcBef>
                <a:spcPts val="1100"/>
              </a:spcBef>
              <a:spcAft>
                <a:spcPts val="300"/>
              </a:spcAft>
              <a:buClr>
                <a:schemeClr val="dk1"/>
              </a:buClr>
              <a:buSzPts val="900"/>
              <a:buChar char="•"/>
              <a:defRPr/>
            </a:lvl9pPr>
          </a:lstStyle>
          <a:p/>
        </p:txBody>
      </p:sp>
      <p:sp>
        <p:nvSpPr>
          <p:cNvPr id="221" name="Google Shape;221;p29"/>
          <p:cNvSpPr txBox="1"/>
          <p:nvPr>
            <p:ph idx="6" type="body"/>
          </p:nvPr>
        </p:nvSpPr>
        <p:spPr>
          <a:xfrm>
            <a:off x="6131626" y="4605051"/>
            <a:ext cx="5606700" cy="3117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222" name="Google Shape;222;p29"/>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223" name="Google Shape;223;p29"/>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p15:clr>
            <a:srgbClr val="FBAE40"/>
          </p15:clr>
        </p15:guide>
        <p15:guide id="2" pos="7680">
          <p15:clr>
            <a:srgbClr val="FBAE40"/>
          </p15:clr>
        </p15:guide>
        <p15:guide id="3" pos="240">
          <p15:clr>
            <a:srgbClr val="FBAE40"/>
          </p15:clr>
        </p15:guide>
        <p15:guide id="4" pos="3780">
          <p15:clr>
            <a:srgbClr val="FBAE40"/>
          </p15:clr>
        </p15:guide>
        <p15:guide id="5" pos="3860">
          <p15:clr>
            <a:srgbClr val="FBAE40"/>
          </p15:clr>
        </p15:guide>
        <p15:guide id="6" pos="7400">
          <p15:clr>
            <a:srgbClr val="FBAE40"/>
          </p15:clr>
        </p15:guide>
        <p15:guide id="7" orient="horz">
          <p15:clr>
            <a:srgbClr val="FBAE40"/>
          </p15:clr>
        </p15:guide>
        <p15:guide id="8" orient="horz" pos="4320">
          <p15:clr>
            <a:srgbClr val="FBAE40"/>
          </p15:clr>
        </p15:guide>
        <p15:guide id="9" orient="horz" pos="240">
          <p15:clr>
            <a:srgbClr val="FBAE40"/>
          </p15:clr>
        </p15:guide>
        <p15:guide id="10" orient="horz" pos="2200">
          <p15:clr>
            <a:srgbClr val="FBAE40"/>
          </p15:clr>
        </p15:guide>
        <p15:guide id="11" orient="horz" pos="4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_Three Columns with Images">
  <p:cSld name="Text Slide_Three Columns with Images">
    <p:bg>
      <p:bgPr>
        <a:solidFill>
          <a:srgbClr val="FFFFFF"/>
        </a:solidFill>
      </p:bgPr>
    </p:bg>
    <p:spTree>
      <p:nvGrpSpPr>
        <p:cNvPr id="224" name="Shape 224"/>
        <p:cNvGrpSpPr/>
        <p:nvPr/>
      </p:nvGrpSpPr>
      <p:grpSpPr>
        <a:xfrm>
          <a:off x="0" y="0"/>
          <a:ext cx="0" cy="0"/>
          <a:chOff x="0" y="0"/>
          <a:chExt cx="0" cy="0"/>
        </a:xfrm>
      </p:grpSpPr>
      <p:sp>
        <p:nvSpPr>
          <p:cNvPr id="225" name="Google Shape;225;p30"/>
          <p:cNvSpPr txBox="1"/>
          <p:nvPr>
            <p:ph idx="1" type="body"/>
          </p:nvPr>
        </p:nvSpPr>
        <p:spPr>
          <a:xfrm>
            <a:off x="395967" y="5000625"/>
            <a:ext cx="3688800" cy="12573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1100"/>
              </a:spcBef>
              <a:spcAft>
                <a:spcPts val="0"/>
              </a:spcAft>
              <a:buClr>
                <a:srgbClr val="1B1915"/>
              </a:buClr>
              <a:buSzPts val="3100"/>
              <a:buNone/>
              <a:defRPr sz="3100"/>
            </a:lvl1pPr>
            <a:lvl2pPr indent="-228600" lvl="1" marL="914400" algn="l">
              <a:lnSpc>
                <a:spcPct val="110000"/>
              </a:lnSpc>
              <a:spcBef>
                <a:spcPts val="1100"/>
              </a:spcBef>
              <a:spcAft>
                <a:spcPts val="0"/>
              </a:spcAft>
              <a:buClr>
                <a:srgbClr val="1B1915"/>
              </a:buClr>
              <a:buSzPts val="1500"/>
              <a:buNone/>
              <a:defRPr/>
            </a:lvl2pPr>
            <a:lvl3pPr indent="-228600" lvl="2" marL="1371600" algn="l">
              <a:lnSpc>
                <a:spcPct val="110000"/>
              </a:lnSpc>
              <a:spcBef>
                <a:spcPts val="1100"/>
              </a:spcBef>
              <a:spcAft>
                <a:spcPts val="0"/>
              </a:spcAft>
              <a:buClr>
                <a:srgbClr val="1B1915"/>
              </a:buClr>
              <a:buSzPts val="1200"/>
              <a:buNone/>
              <a:defRPr/>
            </a:lvl3pPr>
            <a:lvl4pPr indent="-228600" lvl="3" marL="1828800" algn="l">
              <a:lnSpc>
                <a:spcPct val="110000"/>
              </a:lnSpc>
              <a:spcBef>
                <a:spcPts val="1100"/>
              </a:spcBef>
              <a:spcAft>
                <a:spcPts val="0"/>
              </a:spcAft>
              <a:buClr>
                <a:srgbClr val="1B1915"/>
              </a:buClr>
              <a:buSzPts val="1100"/>
              <a:buNone/>
              <a:defRPr/>
            </a:lvl4pPr>
            <a:lvl5pPr indent="-228600" lvl="4" marL="2286000" algn="l">
              <a:lnSpc>
                <a:spcPct val="110000"/>
              </a:lnSpc>
              <a:spcBef>
                <a:spcPts val="1100"/>
              </a:spcBef>
              <a:spcAft>
                <a:spcPts val="0"/>
              </a:spcAft>
              <a:buClr>
                <a:srgbClr val="1B1915"/>
              </a:buClr>
              <a:buSzPts val="1100"/>
              <a:buNone/>
              <a:defRPr/>
            </a:lvl5pPr>
            <a:lvl6pPr indent="-285750" lvl="5" marL="2743200" algn="l">
              <a:lnSpc>
                <a:spcPct val="110000"/>
              </a:lnSpc>
              <a:spcBef>
                <a:spcPts val="1100"/>
              </a:spcBef>
              <a:spcAft>
                <a:spcPts val="0"/>
              </a:spcAft>
              <a:buClr>
                <a:schemeClr val="dk1"/>
              </a:buClr>
              <a:buSzPts val="900"/>
              <a:buChar char="•"/>
              <a:defRPr/>
            </a:lvl6pPr>
            <a:lvl7pPr indent="-285750" lvl="6" marL="3200400" algn="l">
              <a:lnSpc>
                <a:spcPct val="110000"/>
              </a:lnSpc>
              <a:spcBef>
                <a:spcPts val="1100"/>
              </a:spcBef>
              <a:spcAft>
                <a:spcPts val="0"/>
              </a:spcAft>
              <a:buClr>
                <a:schemeClr val="dk1"/>
              </a:buClr>
              <a:buSzPts val="900"/>
              <a:buChar char="•"/>
              <a:defRPr/>
            </a:lvl7pPr>
            <a:lvl8pPr indent="-285750" lvl="7" marL="3657600" algn="l">
              <a:lnSpc>
                <a:spcPct val="110000"/>
              </a:lnSpc>
              <a:spcBef>
                <a:spcPts val="1100"/>
              </a:spcBef>
              <a:spcAft>
                <a:spcPts val="0"/>
              </a:spcAft>
              <a:buClr>
                <a:schemeClr val="dk1"/>
              </a:buClr>
              <a:buSzPts val="900"/>
              <a:buChar char="•"/>
              <a:defRPr/>
            </a:lvl8pPr>
            <a:lvl9pPr indent="-285750" lvl="8" marL="4114800" algn="l">
              <a:lnSpc>
                <a:spcPct val="110000"/>
              </a:lnSpc>
              <a:spcBef>
                <a:spcPts val="1100"/>
              </a:spcBef>
              <a:spcAft>
                <a:spcPts val="300"/>
              </a:spcAft>
              <a:buClr>
                <a:schemeClr val="dk1"/>
              </a:buClr>
              <a:buSzPts val="900"/>
              <a:buChar char="•"/>
              <a:defRPr/>
            </a:lvl9pPr>
          </a:lstStyle>
          <a:p/>
        </p:txBody>
      </p:sp>
      <p:sp>
        <p:nvSpPr>
          <p:cNvPr id="226" name="Google Shape;226;p30"/>
          <p:cNvSpPr txBox="1"/>
          <p:nvPr>
            <p:ph idx="2" type="body"/>
          </p:nvPr>
        </p:nvSpPr>
        <p:spPr>
          <a:xfrm>
            <a:off x="394607" y="4605051"/>
            <a:ext cx="3690000" cy="3117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227" name="Google Shape;227;p30"/>
          <p:cNvSpPr txBox="1"/>
          <p:nvPr>
            <p:ph type="title"/>
          </p:nvPr>
        </p:nvSpPr>
        <p:spPr>
          <a:xfrm>
            <a:off x="394607"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pic>
        <p:nvPicPr>
          <p:cNvPr id="228" name="Google Shape;228;p30"/>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229" name="Google Shape;229;p30"/>
          <p:cNvSpPr/>
          <p:nvPr>
            <p:ph idx="3" type="pic"/>
          </p:nvPr>
        </p:nvSpPr>
        <p:spPr>
          <a:xfrm>
            <a:off x="394607" y="2000250"/>
            <a:ext cx="3690000" cy="2386800"/>
          </a:xfrm>
          <a:prstGeom prst="roundRect">
            <a:avLst>
              <a:gd fmla="val 3610" name="adj"/>
            </a:avLst>
          </a:prstGeom>
          <a:noFill/>
          <a:ln>
            <a:noFill/>
          </a:ln>
        </p:spPr>
      </p:sp>
      <p:sp>
        <p:nvSpPr>
          <p:cNvPr id="230" name="Google Shape;230;p30"/>
          <p:cNvSpPr/>
          <p:nvPr>
            <p:ph idx="4" type="pic"/>
          </p:nvPr>
        </p:nvSpPr>
        <p:spPr>
          <a:xfrm>
            <a:off x="4221172" y="2000250"/>
            <a:ext cx="3690000" cy="2386800"/>
          </a:xfrm>
          <a:prstGeom prst="roundRect">
            <a:avLst>
              <a:gd fmla="val 3610" name="adj"/>
            </a:avLst>
          </a:prstGeom>
          <a:noFill/>
          <a:ln>
            <a:noFill/>
          </a:ln>
        </p:spPr>
      </p:sp>
      <p:sp>
        <p:nvSpPr>
          <p:cNvPr id="231" name="Google Shape;231;p30"/>
          <p:cNvSpPr/>
          <p:nvPr>
            <p:ph idx="5" type="pic"/>
          </p:nvPr>
        </p:nvSpPr>
        <p:spPr>
          <a:xfrm>
            <a:off x="8047737" y="2000250"/>
            <a:ext cx="3690000" cy="2386800"/>
          </a:xfrm>
          <a:prstGeom prst="roundRect">
            <a:avLst>
              <a:gd fmla="val 3610" name="adj"/>
            </a:avLst>
          </a:prstGeom>
          <a:noFill/>
          <a:ln>
            <a:noFill/>
          </a:ln>
        </p:spPr>
      </p:sp>
      <p:sp>
        <p:nvSpPr>
          <p:cNvPr id="232" name="Google Shape;232;p30"/>
          <p:cNvSpPr txBox="1"/>
          <p:nvPr>
            <p:ph idx="6" type="body"/>
          </p:nvPr>
        </p:nvSpPr>
        <p:spPr>
          <a:xfrm>
            <a:off x="4219106" y="5000625"/>
            <a:ext cx="3688800" cy="12573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1100"/>
              </a:spcBef>
              <a:spcAft>
                <a:spcPts val="0"/>
              </a:spcAft>
              <a:buClr>
                <a:srgbClr val="1B1915"/>
              </a:buClr>
              <a:buSzPts val="3100"/>
              <a:buNone/>
              <a:defRPr sz="3100"/>
            </a:lvl1pPr>
            <a:lvl2pPr indent="-228600" lvl="1" marL="914400" algn="l">
              <a:lnSpc>
                <a:spcPct val="110000"/>
              </a:lnSpc>
              <a:spcBef>
                <a:spcPts val="1100"/>
              </a:spcBef>
              <a:spcAft>
                <a:spcPts val="0"/>
              </a:spcAft>
              <a:buClr>
                <a:srgbClr val="1B1915"/>
              </a:buClr>
              <a:buSzPts val="1500"/>
              <a:buNone/>
              <a:defRPr/>
            </a:lvl2pPr>
            <a:lvl3pPr indent="-228600" lvl="2" marL="1371600" algn="l">
              <a:lnSpc>
                <a:spcPct val="110000"/>
              </a:lnSpc>
              <a:spcBef>
                <a:spcPts val="1100"/>
              </a:spcBef>
              <a:spcAft>
                <a:spcPts val="0"/>
              </a:spcAft>
              <a:buClr>
                <a:srgbClr val="1B1915"/>
              </a:buClr>
              <a:buSzPts val="1200"/>
              <a:buNone/>
              <a:defRPr/>
            </a:lvl3pPr>
            <a:lvl4pPr indent="-228600" lvl="3" marL="1828800" algn="l">
              <a:lnSpc>
                <a:spcPct val="110000"/>
              </a:lnSpc>
              <a:spcBef>
                <a:spcPts val="1100"/>
              </a:spcBef>
              <a:spcAft>
                <a:spcPts val="0"/>
              </a:spcAft>
              <a:buClr>
                <a:srgbClr val="1B1915"/>
              </a:buClr>
              <a:buSzPts val="1100"/>
              <a:buNone/>
              <a:defRPr/>
            </a:lvl4pPr>
            <a:lvl5pPr indent="-228600" lvl="4" marL="2286000" algn="l">
              <a:lnSpc>
                <a:spcPct val="110000"/>
              </a:lnSpc>
              <a:spcBef>
                <a:spcPts val="1100"/>
              </a:spcBef>
              <a:spcAft>
                <a:spcPts val="0"/>
              </a:spcAft>
              <a:buClr>
                <a:srgbClr val="1B1915"/>
              </a:buClr>
              <a:buSzPts val="1100"/>
              <a:buNone/>
              <a:defRPr/>
            </a:lvl5pPr>
            <a:lvl6pPr indent="-285750" lvl="5" marL="2743200" algn="l">
              <a:lnSpc>
                <a:spcPct val="110000"/>
              </a:lnSpc>
              <a:spcBef>
                <a:spcPts val="1100"/>
              </a:spcBef>
              <a:spcAft>
                <a:spcPts val="0"/>
              </a:spcAft>
              <a:buClr>
                <a:schemeClr val="dk1"/>
              </a:buClr>
              <a:buSzPts val="900"/>
              <a:buChar char="•"/>
              <a:defRPr/>
            </a:lvl6pPr>
            <a:lvl7pPr indent="-285750" lvl="6" marL="3200400" algn="l">
              <a:lnSpc>
                <a:spcPct val="110000"/>
              </a:lnSpc>
              <a:spcBef>
                <a:spcPts val="1100"/>
              </a:spcBef>
              <a:spcAft>
                <a:spcPts val="0"/>
              </a:spcAft>
              <a:buClr>
                <a:schemeClr val="dk1"/>
              </a:buClr>
              <a:buSzPts val="900"/>
              <a:buChar char="•"/>
              <a:defRPr/>
            </a:lvl7pPr>
            <a:lvl8pPr indent="-285750" lvl="7" marL="3657600" algn="l">
              <a:lnSpc>
                <a:spcPct val="110000"/>
              </a:lnSpc>
              <a:spcBef>
                <a:spcPts val="1100"/>
              </a:spcBef>
              <a:spcAft>
                <a:spcPts val="0"/>
              </a:spcAft>
              <a:buClr>
                <a:schemeClr val="dk1"/>
              </a:buClr>
              <a:buSzPts val="900"/>
              <a:buChar char="•"/>
              <a:defRPr/>
            </a:lvl8pPr>
            <a:lvl9pPr indent="-285750" lvl="8" marL="4114800" algn="l">
              <a:lnSpc>
                <a:spcPct val="110000"/>
              </a:lnSpc>
              <a:spcBef>
                <a:spcPts val="1100"/>
              </a:spcBef>
              <a:spcAft>
                <a:spcPts val="300"/>
              </a:spcAft>
              <a:buClr>
                <a:schemeClr val="dk1"/>
              </a:buClr>
              <a:buSzPts val="900"/>
              <a:buChar char="•"/>
              <a:defRPr/>
            </a:lvl9pPr>
          </a:lstStyle>
          <a:p/>
        </p:txBody>
      </p:sp>
      <p:sp>
        <p:nvSpPr>
          <p:cNvPr id="233" name="Google Shape;233;p30"/>
          <p:cNvSpPr txBox="1"/>
          <p:nvPr>
            <p:ph idx="7" type="body"/>
          </p:nvPr>
        </p:nvSpPr>
        <p:spPr>
          <a:xfrm>
            <a:off x="4217745" y="4605051"/>
            <a:ext cx="3690000" cy="3117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234" name="Google Shape;234;p30"/>
          <p:cNvSpPr txBox="1"/>
          <p:nvPr>
            <p:ph idx="8" type="body"/>
          </p:nvPr>
        </p:nvSpPr>
        <p:spPr>
          <a:xfrm>
            <a:off x="8050126" y="5000625"/>
            <a:ext cx="3688800" cy="12573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1100"/>
              </a:spcBef>
              <a:spcAft>
                <a:spcPts val="0"/>
              </a:spcAft>
              <a:buClr>
                <a:srgbClr val="1B1915"/>
              </a:buClr>
              <a:buSzPts val="3100"/>
              <a:buNone/>
              <a:defRPr sz="3100"/>
            </a:lvl1pPr>
            <a:lvl2pPr indent="-228600" lvl="1" marL="914400" algn="l">
              <a:lnSpc>
                <a:spcPct val="110000"/>
              </a:lnSpc>
              <a:spcBef>
                <a:spcPts val="1100"/>
              </a:spcBef>
              <a:spcAft>
                <a:spcPts val="0"/>
              </a:spcAft>
              <a:buClr>
                <a:srgbClr val="1B1915"/>
              </a:buClr>
              <a:buSzPts val="1500"/>
              <a:buNone/>
              <a:defRPr/>
            </a:lvl2pPr>
            <a:lvl3pPr indent="-228600" lvl="2" marL="1371600" algn="l">
              <a:lnSpc>
                <a:spcPct val="110000"/>
              </a:lnSpc>
              <a:spcBef>
                <a:spcPts val="1100"/>
              </a:spcBef>
              <a:spcAft>
                <a:spcPts val="0"/>
              </a:spcAft>
              <a:buClr>
                <a:srgbClr val="1B1915"/>
              </a:buClr>
              <a:buSzPts val="1200"/>
              <a:buNone/>
              <a:defRPr/>
            </a:lvl3pPr>
            <a:lvl4pPr indent="-228600" lvl="3" marL="1828800" algn="l">
              <a:lnSpc>
                <a:spcPct val="110000"/>
              </a:lnSpc>
              <a:spcBef>
                <a:spcPts val="1100"/>
              </a:spcBef>
              <a:spcAft>
                <a:spcPts val="0"/>
              </a:spcAft>
              <a:buClr>
                <a:srgbClr val="1B1915"/>
              </a:buClr>
              <a:buSzPts val="1100"/>
              <a:buNone/>
              <a:defRPr/>
            </a:lvl4pPr>
            <a:lvl5pPr indent="-228600" lvl="4" marL="2286000" algn="l">
              <a:lnSpc>
                <a:spcPct val="110000"/>
              </a:lnSpc>
              <a:spcBef>
                <a:spcPts val="1100"/>
              </a:spcBef>
              <a:spcAft>
                <a:spcPts val="0"/>
              </a:spcAft>
              <a:buClr>
                <a:srgbClr val="1B1915"/>
              </a:buClr>
              <a:buSzPts val="1100"/>
              <a:buNone/>
              <a:defRPr/>
            </a:lvl5pPr>
            <a:lvl6pPr indent="-285750" lvl="5" marL="2743200" algn="l">
              <a:lnSpc>
                <a:spcPct val="110000"/>
              </a:lnSpc>
              <a:spcBef>
                <a:spcPts val="1100"/>
              </a:spcBef>
              <a:spcAft>
                <a:spcPts val="0"/>
              </a:spcAft>
              <a:buClr>
                <a:schemeClr val="dk1"/>
              </a:buClr>
              <a:buSzPts val="900"/>
              <a:buChar char="•"/>
              <a:defRPr/>
            </a:lvl6pPr>
            <a:lvl7pPr indent="-285750" lvl="6" marL="3200400" algn="l">
              <a:lnSpc>
                <a:spcPct val="110000"/>
              </a:lnSpc>
              <a:spcBef>
                <a:spcPts val="1100"/>
              </a:spcBef>
              <a:spcAft>
                <a:spcPts val="0"/>
              </a:spcAft>
              <a:buClr>
                <a:schemeClr val="dk1"/>
              </a:buClr>
              <a:buSzPts val="900"/>
              <a:buChar char="•"/>
              <a:defRPr/>
            </a:lvl7pPr>
            <a:lvl8pPr indent="-285750" lvl="7" marL="3657600" algn="l">
              <a:lnSpc>
                <a:spcPct val="110000"/>
              </a:lnSpc>
              <a:spcBef>
                <a:spcPts val="1100"/>
              </a:spcBef>
              <a:spcAft>
                <a:spcPts val="0"/>
              </a:spcAft>
              <a:buClr>
                <a:schemeClr val="dk1"/>
              </a:buClr>
              <a:buSzPts val="900"/>
              <a:buChar char="•"/>
              <a:defRPr/>
            </a:lvl8pPr>
            <a:lvl9pPr indent="-285750" lvl="8" marL="4114800" algn="l">
              <a:lnSpc>
                <a:spcPct val="110000"/>
              </a:lnSpc>
              <a:spcBef>
                <a:spcPts val="1100"/>
              </a:spcBef>
              <a:spcAft>
                <a:spcPts val="300"/>
              </a:spcAft>
              <a:buClr>
                <a:schemeClr val="dk1"/>
              </a:buClr>
              <a:buSzPts val="900"/>
              <a:buChar char="•"/>
              <a:defRPr/>
            </a:lvl9pPr>
          </a:lstStyle>
          <a:p/>
        </p:txBody>
      </p:sp>
      <p:sp>
        <p:nvSpPr>
          <p:cNvPr id="235" name="Google Shape;235;p30"/>
          <p:cNvSpPr txBox="1"/>
          <p:nvPr>
            <p:ph idx="9" type="body"/>
          </p:nvPr>
        </p:nvSpPr>
        <p:spPr>
          <a:xfrm>
            <a:off x="8048766" y="4605051"/>
            <a:ext cx="3690000" cy="3117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236" name="Google Shape;236;p30"/>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237" name="Google Shape;237;p30"/>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_Four Columns with Images">
  <p:cSld name="Text Slide_Four Columns with Images">
    <p:bg>
      <p:bgPr>
        <a:solidFill>
          <a:srgbClr val="FFFFFF"/>
        </a:solidFill>
      </p:bgPr>
    </p:bg>
    <p:spTree>
      <p:nvGrpSpPr>
        <p:cNvPr id="238" name="Shape 238"/>
        <p:cNvGrpSpPr/>
        <p:nvPr/>
      </p:nvGrpSpPr>
      <p:grpSpPr>
        <a:xfrm>
          <a:off x="0" y="0"/>
          <a:ext cx="0" cy="0"/>
          <a:chOff x="0" y="0"/>
          <a:chExt cx="0" cy="0"/>
        </a:xfrm>
      </p:grpSpPr>
      <p:sp>
        <p:nvSpPr>
          <p:cNvPr id="239" name="Google Shape;239;p31"/>
          <p:cNvSpPr txBox="1"/>
          <p:nvPr>
            <p:ph idx="1" type="body"/>
          </p:nvPr>
        </p:nvSpPr>
        <p:spPr>
          <a:xfrm>
            <a:off x="395967" y="5000625"/>
            <a:ext cx="2731500" cy="12573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1100"/>
              </a:spcBef>
              <a:spcAft>
                <a:spcPts val="0"/>
              </a:spcAft>
              <a:buClr>
                <a:srgbClr val="1B1915"/>
              </a:buClr>
              <a:buSzPts val="3100"/>
              <a:buNone/>
              <a:defRPr sz="3100"/>
            </a:lvl1pPr>
            <a:lvl2pPr indent="-228600" lvl="1" marL="914400" algn="l">
              <a:lnSpc>
                <a:spcPct val="110000"/>
              </a:lnSpc>
              <a:spcBef>
                <a:spcPts val="1100"/>
              </a:spcBef>
              <a:spcAft>
                <a:spcPts val="0"/>
              </a:spcAft>
              <a:buClr>
                <a:srgbClr val="1B1915"/>
              </a:buClr>
              <a:buSzPts val="1500"/>
              <a:buNone/>
              <a:defRPr/>
            </a:lvl2pPr>
            <a:lvl3pPr indent="-228600" lvl="2" marL="1371600" algn="l">
              <a:lnSpc>
                <a:spcPct val="110000"/>
              </a:lnSpc>
              <a:spcBef>
                <a:spcPts val="1100"/>
              </a:spcBef>
              <a:spcAft>
                <a:spcPts val="0"/>
              </a:spcAft>
              <a:buClr>
                <a:srgbClr val="1B1915"/>
              </a:buClr>
              <a:buSzPts val="1200"/>
              <a:buNone/>
              <a:defRPr/>
            </a:lvl3pPr>
            <a:lvl4pPr indent="-228600" lvl="3" marL="1828800" algn="l">
              <a:lnSpc>
                <a:spcPct val="110000"/>
              </a:lnSpc>
              <a:spcBef>
                <a:spcPts val="1100"/>
              </a:spcBef>
              <a:spcAft>
                <a:spcPts val="0"/>
              </a:spcAft>
              <a:buClr>
                <a:srgbClr val="1B1915"/>
              </a:buClr>
              <a:buSzPts val="1100"/>
              <a:buNone/>
              <a:defRPr/>
            </a:lvl4pPr>
            <a:lvl5pPr indent="-228600" lvl="4" marL="2286000" algn="l">
              <a:lnSpc>
                <a:spcPct val="110000"/>
              </a:lnSpc>
              <a:spcBef>
                <a:spcPts val="1100"/>
              </a:spcBef>
              <a:spcAft>
                <a:spcPts val="0"/>
              </a:spcAft>
              <a:buClr>
                <a:srgbClr val="1B1915"/>
              </a:buClr>
              <a:buSzPts val="1100"/>
              <a:buNone/>
              <a:defRPr/>
            </a:lvl5pPr>
            <a:lvl6pPr indent="-285750" lvl="5" marL="2743200" algn="l">
              <a:lnSpc>
                <a:spcPct val="110000"/>
              </a:lnSpc>
              <a:spcBef>
                <a:spcPts val="1100"/>
              </a:spcBef>
              <a:spcAft>
                <a:spcPts val="0"/>
              </a:spcAft>
              <a:buClr>
                <a:schemeClr val="dk1"/>
              </a:buClr>
              <a:buSzPts val="900"/>
              <a:buChar char="•"/>
              <a:defRPr/>
            </a:lvl6pPr>
            <a:lvl7pPr indent="-285750" lvl="6" marL="3200400" algn="l">
              <a:lnSpc>
                <a:spcPct val="110000"/>
              </a:lnSpc>
              <a:spcBef>
                <a:spcPts val="1100"/>
              </a:spcBef>
              <a:spcAft>
                <a:spcPts val="0"/>
              </a:spcAft>
              <a:buClr>
                <a:schemeClr val="dk1"/>
              </a:buClr>
              <a:buSzPts val="900"/>
              <a:buChar char="•"/>
              <a:defRPr/>
            </a:lvl7pPr>
            <a:lvl8pPr indent="-285750" lvl="7" marL="3657600" algn="l">
              <a:lnSpc>
                <a:spcPct val="110000"/>
              </a:lnSpc>
              <a:spcBef>
                <a:spcPts val="1100"/>
              </a:spcBef>
              <a:spcAft>
                <a:spcPts val="0"/>
              </a:spcAft>
              <a:buClr>
                <a:schemeClr val="dk1"/>
              </a:buClr>
              <a:buSzPts val="900"/>
              <a:buChar char="•"/>
              <a:defRPr/>
            </a:lvl8pPr>
            <a:lvl9pPr indent="-285750" lvl="8" marL="4114800" algn="l">
              <a:lnSpc>
                <a:spcPct val="110000"/>
              </a:lnSpc>
              <a:spcBef>
                <a:spcPts val="1100"/>
              </a:spcBef>
              <a:spcAft>
                <a:spcPts val="300"/>
              </a:spcAft>
              <a:buClr>
                <a:schemeClr val="dk1"/>
              </a:buClr>
              <a:buSzPts val="900"/>
              <a:buChar char="•"/>
              <a:defRPr/>
            </a:lvl9pPr>
          </a:lstStyle>
          <a:p/>
        </p:txBody>
      </p:sp>
      <p:sp>
        <p:nvSpPr>
          <p:cNvPr id="240" name="Google Shape;240;p31"/>
          <p:cNvSpPr txBox="1"/>
          <p:nvPr>
            <p:ph idx="2" type="body"/>
          </p:nvPr>
        </p:nvSpPr>
        <p:spPr>
          <a:xfrm>
            <a:off x="394608" y="4605051"/>
            <a:ext cx="2732400" cy="3117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241" name="Google Shape;241;p31"/>
          <p:cNvSpPr txBox="1"/>
          <p:nvPr>
            <p:ph type="title"/>
          </p:nvPr>
        </p:nvSpPr>
        <p:spPr>
          <a:xfrm>
            <a:off x="394607"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pic>
        <p:nvPicPr>
          <p:cNvPr id="242" name="Google Shape;242;p31"/>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243" name="Google Shape;243;p31"/>
          <p:cNvSpPr/>
          <p:nvPr>
            <p:ph idx="3" type="pic"/>
          </p:nvPr>
        </p:nvSpPr>
        <p:spPr>
          <a:xfrm>
            <a:off x="394607" y="2000250"/>
            <a:ext cx="2731500" cy="2386800"/>
          </a:xfrm>
          <a:prstGeom prst="roundRect">
            <a:avLst>
              <a:gd fmla="val 3610" name="adj"/>
            </a:avLst>
          </a:prstGeom>
          <a:noFill/>
          <a:ln>
            <a:noFill/>
          </a:ln>
        </p:spPr>
      </p:sp>
      <p:sp>
        <p:nvSpPr>
          <p:cNvPr id="244" name="Google Shape;244;p31"/>
          <p:cNvSpPr txBox="1"/>
          <p:nvPr>
            <p:ph idx="4" type="body"/>
          </p:nvPr>
        </p:nvSpPr>
        <p:spPr>
          <a:xfrm>
            <a:off x="3265292" y="5000625"/>
            <a:ext cx="2731500" cy="12573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1100"/>
              </a:spcBef>
              <a:spcAft>
                <a:spcPts val="0"/>
              </a:spcAft>
              <a:buClr>
                <a:srgbClr val="1B1915"/>
              </a:buClr>
              <a:buSzPts val="3100"/>
              <a:buNone/>
              <a:defRPr sz="3100"/>
            </a:lvl1pPr>
            <a:lvl2pPr indent="-228600" lvl="1" marL="914400" algn="l">
              <a:lnSpc>
                <a:spcPct val="110000"/>
              </a:lnSpc>
              <a:spcBef>
                <a:spcPts val="1100"/>
              </a:spcBef>
              <a:spcAft>
                <a:spcPts val="0"/>
              </a:spcAft>
              <a:buClr>
                <a:srgbClr val="1B1915"/>
              </a:buClr>
              <a:buSzPts val="1500"/>
              <a:buNone/>
              <a:defRPr/>
            </a:lvl2pPr>
            <a:lvl3pPr indent="-228600" lvl="2" marL="1371600" algn="l">
              <a:lnSpc>
                <a:spcPct val="110000"/>
              </a:lnSpc>
              <a:spcBef>
                <a:spcPts val="1100"/>
              </a:spcBef>
              <a:spcAft>
                <a:spcPts val="0"/>
              </a:spcAft>
              <a:buClr>
                <a:srgbClr val="1B1915"/>
              </a:buClr>
              <a:buSzPts val="1200"/>
              <a:buNone/>
              <a:defRPr/>
            </a:lvl3pPr>
            <a:lvl4pPr indent="-228600" lvl="3" marL="1828800" algn="l">
              <a:lnSpc>
                <a:spcPct val="110000"/>
              </a:lnSpc>
              <a:spcBef>
                <a:spcPts val="1100"/>
              </a:spcBef>
              <a:spcAft>
                <a:spcPts val="0"/>
              </a:spcAft>
              <a:buClr>
                <a:srgbClr val="1B1915"/>
              </a:buClr>
              <a:buSzPts val="1100"/>
              <a:buNone/>
              <a:defRPr/>
            </a:lvl4pPr>
            <a:lvl5pPr indent="-228600" lvl="4" marL="2286000" algn="l">
              <a:lnSpc>
                <a:spcPct val="110000"/>
              </a:lnSpc>
              <a:spcBef>
                <a:spcPts val="1100"/>
              </a:spcBef>
              <a:spcAft>
                <a:spcPts val="0"/>
              </a:spcAft>
              <a:buClr>
                <a:srgbClr val="1B1915"/>
              </a:buClr>
              <a:buSzPts val="1100"/>
              <a:buNone/>
              <a:defRPr/>
            </a:lvl5pPr>
            <a:lvl6pPr indent="-285750" lvl="5" marL="2743200" algn="l">
              <a:lnSpc>
                <a:spcPct val="110000"/>
              </a:lnSpc>
              <a:spcBef>
                <a:spcPts val="1100"/>
              </a:spcBef>
              <a:spcAft>
                <a:spcPts val="0"/>
              </a:spcAft>
              <a:buClr>
                <a:schemeClr val="dk1"/>
              </a:buClr>
              <a:buSzPts val="900"/>
              <a:buChar char="•"/>
              <a:defRPr/>
            </a:lvl6pPr>
            <a:lvl7pPr indent="-285750" lvl="6" marL="3200400" algn="l">
              <a:lnSpc>
                <a:spcPct val="110000"/>
              </a:lnSpc>
              <a:spcBef>
                <a:spcPts val="1100"/>
              </a:spcBef>
              <a:spcAft>
                <a:spcPts val="0"/>
              </a:spcAft>
              <a:buClr>
                <a:schemeClr val="dk1"/>
              </a:buClr>
              <a:buSzPts val="900"/>
              <a:buChar char="•"/>
              <a:defRPr/>
            </a:lvl7pPr>
            <a:lvl8pPr indent="-285750" lvl="7" marL="3657600" algn="l">
              <a:lnSpc>
                <a:spcPct val="110000"/>
              </a:lnSpc>
              <a:spcBef>
                <a:spcPts val="1100"/>
              </a:spcBef>
              <a:spcAft>
                <a:spcPts val="0"/>
              </a:spcAft>
              <a:buClr>
                <a:schemeClr val="dk1"/>
              </a:buClr>
              <a:buSzPts val="900"/>
              <a:buChar char="•"/>
              <a:defRPr/>
            </a:lvl8pPr>
            <a:lvl9pPr indent="-285750" lvl="8" marL="4114800" algn="l">
              <a:lnSpc>
                <a:spcPct val="110000"/>
              </a:lnSpc>
              <a:spcBef>
                <a:spcPts val="1100"/>
              </a:spcBef>
              <a:spcAft>
                <a:spcPts val="300"/>
              </a:spcAft>
              <a:buClr>
                <a:schemeClr val="dk1"/>
              </a:buClr>
              <a:buSzPts val="900"/>
              <a:buChar char="•"/>
              <a:defRPr/>
            </a:lvl9pPr>
          </a:lstStyle>
          <a:p/>
        </p:txBody>
      </p:sp>
      <p:sp>
        <p:nvSpPr>
          <p:cNvPr id="245" name="Google Shape;245;p31"/>
          <p:cNvSpPr txBox="1"/>
          <p:nvPr>
            <p:ph idx="5" type="body"/>
          </p:nvPr>
        </p:nvSpPr>
        <p:spPr>
          <a:xfrm>
            <a:off x="3263932" y="4605051"/>
            <a:ext cx="2732400" cy="3117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246" name="Google Shape;246;p31"/>
          <p:cNvSpPr/>
          <p:nvPr>
            <p:ph idx="6" type="pic"/>
          </p:nvPr>
        </p:nvSpPr>
        <p:spPr>
          <a:xfrm>
            <a:off x="3263931" y="2000250"/>
            <a:ext cx="2731500" cy="2386800"/>
          </a:xfrm>
          <a:prstGeom prst="roundRect">
            <a:avLst>
              <a:gd fmla="val 3610" name="adj"/>
            </a:avLst>
          </a:prstGeom>
          <a:noFill/>
          <a:ln>
            <a:noFill/>
          </a:ln>
        </p:spPr>
      </p:sp>
      <p:sp>
        <p:nvSpPr>
          <p:cNvPr id="247" name="Google Shape;247;p31"/>
          <p:cNvSpPr txBox="1"/>
          <p:nvPr>
            <p:ph idx="7" type="body"/>
          </p:nvPr>
        </p:nvSpPr>
        <p:spPr>
          <a:xfrm>
            <a:off x="6134616" y="5000625"/>
            <a:ext cx="2731500" cy="12573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1100"/>
              </a:spcBef>
              <a:spcAft>
                <a:spcPts val="0"/>
              </a:spcAft>
              <a:buClr>
                <a:srgbClr val="1B1915"/>
              </a:buClr>
              <a:buSzPts val="3100"/>
              <a:buNone/>
              <a:defRPr sz="3100"/>
            </a:lvl1pPr>
            <a:lvl2pPr indent="-228600" lvl="1" marL="914400" algn="l">
              <a:lnSpc>
                <a:spcPct val="110000"/>
              </a:lnSpc>
              <a:spcBef>
                <a:spcPts val="1100"/>
              </a:spcBef>
              <a:spcAft>
                <a:spcPts val="0"/>
              </a:spcAft>
              <a:buClr>
                <a:srgbClr val="1B1915"/>
              </a:buClr>
              <a:buSzPts val="1500"/>
              <a:buNone/>
              <a:defRPr/>
            </a:lvl2pPr>
            <a:lvl3pPr indent="-228600" lvl="2" marL="1371600" algn="l">
              <a:lnSpc>
                <a:spcPct val="110000"/>
              </a:lnSpc>
              <a:spcBef>
                <a:spcPts val="1100"/>
              </a:spcBef>
              <a:spcAft>
                <a:spcPts val="0"/>
              </a:spcAft>
              <a:buClr>
                <a:srgbClr val="1B1915"/>
              </a:buClr>
              <a:buSzPts val="1200"/>
              <a:buNone/>
              <a:defRPr/>
            </a:lvl3pPr>
            <a:lvl4pPr indent="-228600" lvl="3" marL="1828800" algn="l">
              <a:lnSpc>
                <a:spcPct val="110000"/>
              </a:lnSpc>
              <a:spcBef>
                <a:spcPts val="1100"/>
              </a:spcBef>
              <a:spcAft>
                <a:spcPts val="0"/>
              </a:spcAft>
              <a:buClr>
                <a:srgbClr val="1B1915"/>
              </a:buClr>
              <a:buSzPts val="1100"/>
              <a:buNone/>
              <a:defRPr/>
            </a:lvl4pPr>
            <a:lvl5pPr indent="-228600" lvl="4" marL="2286000" algn="l">
              <a:lnSpc>
                <a:spcPct val="110000"/>
              </a:lnSpc>
              <a:spcBef>
                <a:spcPts val="1100"/>
              </a:spcBef>
              <a:spcAft>
                <a:spcPts val="0"/>
              </a:spcAft>
              <a:buClr>
                <a:srgbClr val="1B1915"/>
              </a:buClr>
              <a:buSzPts val="1100"/>
              <a:buNone/>
              <a:defRPr/>
            </a:lvl5pPr>
            <a:lvl6pPr indent="-285750" lvl="5" marL="2743200" algn="l">
              <a:lnSpc>
                <a:spcPct val="110000"/>
              </a:lnSpc>
              <a:spcBef>
                <a:spcPts val="1100"/>
              </a:spcBef>
              <a:spcAft>
                <a:spcPts val="0"/>
              </a:spcAft>
              <a:buClr>
                <a:schemeClr val="dk1"/>
              </a:buClr>
              <a:buSzPts val="900"/>
              <a:buChar char="•"/>
              <a:defRPr/>
            </a:lvl6pPr>
            <a:lvl7pPr indent="-285750" lvl="6" marL="3200400" algn="l">
              <a:lnSpc>
                <a:spcPct val="110000"/>
              </a:lnSpc>
              <a:spcBef>
                <a:spcPts val="1100"/>
              </a:spcBef>
              <a:spcAft>
                <a:spcPts val="0"/>
              </a:spcAft>
              <a:buClr>
                <a:schemeClr val="dk1"/>
              </a:buClr>
              <a:buSzPts val="900"/>
              <a:buChar char="•"/>
              <a:defRPr/>
            </a:lvl7pPr>
            <a:lvl8pPr indent="-285750" lvl="7" marL="3657600" algn="l">
              <a:lnSpc>
                <a:spcPct val="110000"/>
              </a:lnSpc>
              <a:spcBef>
                <a:spcPts val="1100"/>
              </a:spcBef>
              <a:spcAft>
                <a:spcPts val="0"/>
              </a:spcAft>
              <a:buClr>
                <a:schemeClr val="dk1"/>
              </a:buClr>
              <a:buSzPts val="900"/>
              <a:buChar char="•"/>
              <a:defRPr/>
            </a:lvl8pPr>
            <a:lvl9pPr indent="-285750" lvl="8" marL="4114800" algn="l">
              <a:lnSpc>
                <a:spcPct val="110000"/>
              </a:lnSpc>
              <a:spcBef>
                <a:spcPts val="1100"/>
              </a:spcBef>
              <a:spcAft>
                <a:spcPts val="300"/>
              </a:spcAft>
              <a:buClr>
                <a:schemeClr val="dk1"/>
              </a:buClr>
              <a:buSzPts val="900"/>
              <a:buChar char="•"/>
              <a:defRPr/>
            </a:lvl9pPr>
          </a:lstStyle>
          <a:p/>
        </p:txBody>
      </p:sp>
      <p:sp>
        <p:nvSpPr>
          <p:cNvPr id="248" name="Google Shape;248;p31"/>
          <p:cNvSpPr txBox="1"/>
          <p:nvPr>
            <p:ph idx="8" type="body"/>
          </p:nvPr>
        </p:nvSpPr>
        <p:spPr>
          <a:xfrm>
            <a:off x="6133255" y="4605051"/>
            <a:ext cx="2732400" cy="3117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249" name="Google Shape;249;p31"/>
          <p:cNvSpPr/>
          <p:nvPr>
            <p:ph idx="9" type="pic"/>
          </p:nvPr>
        </p:nvSpPr>
        <p:spPr>
          <a:xfrm>
            <a:off x="6133255" y="2000250"/>
            <a:ext cx="2731500" cy="2386800"/>
          </a:xfrm>
          <a:prstGeom prst="roundRect">
            <a:avLst>
              <a:gd fmla="val 3610" name="adj"/>
            </a:avLst>
          </a:prstGeom>
          <a:noFill/>
          <a:ln>
            <a:noFill/>
          </a:ln>
        </p:spPr>
      </p:sp>
      <p:sp>
        <p:nvSpPr>
          <p:cNvPr id="250" name="Google Shape;250;p31"/>
          <p:cNvSpPr txBox="1"/>
          <p:nvPr>
            <p:ph idx="13" type="body"/>
          </p:nvPr>
        </p:nvSpPr>
        <p:spPr>
          <a:xfrm>
            <a:off x="9003940" y="5000625"/>
            <a:ext cx="2731500" cy="12573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1100"/>
              </a:spcBef>
              <a:spcAft>
                <a:spcPts val="0"/>
              </a:spcAft>
              <a:buClr>
                <a:srgbClr val="1B1915"/>
              </a:buClr>
              <a:buSzPts val="3100"/>
              <a:buNone/>
              <a:defRPr sz="3100"/>
            </a:lvl1pPr>
            <a:lvl2pPr indent="-228600" lvl="1" marL="914400" algn="l">
              <a:lnSpc>
                <a:spcPct val="110000"/>
              </a:lnSpc>
              <a:spcBef>
                <a:spcPts val="1100"/>
              </a:spcBef>
              <a:spcAft>
                <a:spcPts val="0"/>
              </a:spcAft>
              <a:buClr>
                <a:srgbClr val="1B1915"/>
              </a:buClr>
              <a:buSzPts val="1500"/>
              <a:buNone/>
              <a:defRPr/>
            </a:lvl2pPr>
            <a:lvl3pPr indent="-228600" lvl="2" marL="1371600" algn="l">
              <a:lnSpc>
                <a:spcPct val="110000"/>
              </a:lnSpc>
              <a:spcBef>
                <a:spcPts val="1100"/>
              </a:spcBef>
              <a:spcAft>
                <a:spcPts val="0"/>
              </a:spcAft>
              <a:buClr>
                <a:srgbClr val="1B1915"/>
              </a:buClr>
              <a:buSzPts val="1200"/>
              <a:buNone/>
              <a:defRPr/>
            </a:lvl3pPr>
            <a:lvl4pPr indent="-228600" lvl="3" marL="1828800" algn="l">
              <a:lnSpc>
                <a:spcPct val="110000"/>
              </a:lnSpc>
              <a:spcBef>
                <a:spcPts val="1100"/>
              </a:spcBef>
              <a:spcAft>
                <a:spcPts val="0"/>
              </a:spcAft>
              <a:buClr>
                <a:srgbClr val="1B1915"/>
              </a:buClr>
              <a:buSzPts val="1100"/>
              <a:buNone/>
              <a:defRPr/>
            </a:lvl4pPr>
            <a:lvl5pPr indent="-228600" lvl="4" marL="2286000" algn="l">
              <a:lnSpc>
                <a:spcPct val="110000"/>
              </a:lnSpc>
              <a:spcBef>
                <a:spcPts val="1100"/>
              </a:spcBef>
              <a:spcAft>
                <a:spcPts val="0"/>
              </a:spcAft>
              <a:buClr>
                <a:srgbClr val="1B1915"/>
              </a:buClr>
              <a:buSzPts val="1100"/>
              <a:buNone/>
              <a:defRPr/>
            </a:lvl5pPr>
            <a:lvl6pPr indent="-285750" lvl="5" marL="2743200" algn="l">
              <a:lnSpc>
                <a:spcPct val="110000"/>
              </a:lnSpc>
              <a:spcBef>
                <a:spcPts val="1100"/>
              </a:spcBef>
              <a:spcAft>
                <a:spcPts val="0"/>
              </a:spcAft>
              <a:buClr>
                <a:schemeClr val="dk1"/>
              </a:buClr>
              <a:buSzPts val="900"/>
              <a:buChar char="•"/>
              <a:defRPr/>
            </a:lvl6pPr>
            <a:lvl7pPr indent="-285750" lvl="6" marL="3200400" algn="l">
              <a:lnSpc>
                <a:spcPct val="110000"/>
              </a:lnSpc>
              <a:spcBef>
                <a:spcPts val="1100"/>
              </a:spcBef>
              <a:spcAft>
                <a:spcPts val="0"/>
              </a:spcAft>
              <a:buClr>
                <a:schemeClr val="dk1"/>
              </a:buClr>
              <a:buSzPts val="900"/>
              <a:buChar char="•"/>
              <a:defRPr/>
            </a:lvl7pPr>
            <a:lvl8pPr indent="-285750" lvl="7" marL="3657600" algn="l">
              <a:lnSpc>
                <a:spcPct val="110000"/>
              </a:lnSpc>
              <a:spcBef>
                <a:spcPts val="1100"/>
              </a:spcBef>
              <a:spcAft>
                <a:spcPts val="0"/>
              </a:spcAft>
              <a:buClr>
                <a:schemeClr val="dk1"/>
              </a:buClr>
              <a:buSzPts val="900"/>
              <a:buChar char="•"/>
              <a:defRPr/>
            </a:lvl8pPr>
            <a:lvl9pPr indent="-285750" lvl="8" marL="4114800" algn="l">
              <a:lnSpc>
                <a:spcPct val="110000"/>
              </a:lnSpc>
              <a:spcBef>
                <a:spcPts val="1100"/>
              </a:spcBef>
              <a:spcAft>
                <a:spcPts val="300"/>
              </a:spcAft>
              <a:buClr>
                <a:schemeClr val="dk1"/>
              </a:buClr>
              <a:buSzPts val="900"/>
              <a:buChar char="•"/>
              <a:defRPr/>
            </a:lvl9pPr>
          </a:lstStyle>
          <a:p/>
        </p:txBody>
      </p:sp>
      <p:sp>
        <p:nvSpPr>
          <p:cNvPr id="251" name="Google Shape;251;p31"/>
          <p:cNvSpPr txBox="1"/>
          <p:nvPr>
            <p:ph idx="14" type="body"/>
          </p:nvPr>
        </p:nvSpPr>
        <p:spPr>
          <a:xfrm>
            <a:off x="9002580" y="4605051"/>
            <a:ext cx="2732400" cy="3117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252" name="Google Shape;252;p31"/>
          <p:cNvSpPr/>
          <p:nvPr>
            <p:ph idx="15" type="pic"/>
          </p:nvPr>
        </p:nvSpPr>
        <p:spPr>
          <a:xfrm>
            <a:off x="9002580" y="2000250"/>
            <a:ext cx="2731500" cy="2386800"/>
          </a:xfrm>
          <a:prstGeom prst="roundRect">
            <a:avLst>
              <a:gd fmla="val 3610" name="adj"/>
            </a:avLst>
          </a:prstGeom>
          <a:noFill/>
          <a:ln>
            <a:noFill/>
          </a:ln>
        </p:spPr>
      </p:sp>
      <p:sp>
        <p:nvSpPr>
          <p:cNvPr id="253" name="Google Shape;253;p31"/>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254" name="Google Shape;254;p31"/>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p15:clr>
            <a:srgbClr val="FBAE40"/>
          </p15:clr>
        </p15:guide>
        <p15:guide id="2" pos="7680">
          <p15:clr>
            <a:srgbClr val="FBAE40"/>
          </p15:clr>
        </p15:guide>
        <p15:guide id="3" pos="240">
          <p15:clr>
            <a:srgbClr val="FBAE40"/>
          </p15:clr>
        </p15:guide>
        <p15:guide id="4" pos="1970">
          <p15:clr>
            <a:srgbClr val="FBAE40"/>
          </p15:clr>
        </p15:guide>
        <p15:guide id="5" pos="2050">
          <p15:clr>
            <a:srgbClr val="FBAE40"/>
          </p15:clr>
        </p15:guide>
        <p15:guide id="6" pos="3780">
          <p15:clr>
            <a:srgbClr val="FBAE40"/>
          </p15:clr>
        </p15:guide>
        <p15:guide id="7" pos="3860">
          <p15:clr>
            <a:srgbClr val="FBAE40"/>
          </p15:clr>
        </p15:guide>
        <p15:guide id="8" pos="5590">
          <p15:clr>
            <a:srgbClr val="FBAE40"/>
          </p15:clr>
        </p15:guide>
        <p15:guide id="9" pos="5670">
          <p15:clr>
            <a:srgbClr val="FBAE40"/>
          </p15:clr>
        </p15:guide>
        <p15:guide id="10" pos="7400">
          <p15:clr>
            <a:srgbClr val="FBAE40"/>
          </p15:clr>
        </p15:guide>
        <p15:guide id="11" orient="horz">
          <p15:clr>
            <a:srgbClr val="FBAE40"/>
          </p15:clr>
        </p15:guide>
        <p15:guide id="12" orient="horz" pos="4320">
          <p15:clr>
            <a:srgbClr val="FBAE40"/>
          </p15:clr>
        </p15:guide>
        <p15:guide id="13" orient="horz" pos="240">
          <p15:clr>
            <a:srgbClr val="FBAE40"/>
          </p15:clr>
        </p15:guide>
        <p15:guide id="14" orient="horz" pos="2200">
          <p15:clr>
            <a:srgbClr val="FBAE40"/>
          </p15:clr>
        </p15:guide>
        <p15:guide id="15" orient="horz" pos="4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_Five Columns with Images">
  <p:cSld name="Text Slide_Five Columns with Images">
    <p:bg>
      <p:bgPr>
        <a:solidFill>
          <a:srgbClr val="FFFFFF"/>
        </a:solidFill>
      </p:bgPr>
    </p:bg>
    <p:spTree>
      <p:nvGrpSpPr>
        <p:cNvPr id="255" name="Shape 255"/>
        <p:cNvGrpSpPr/>
        <p:nvPr/>
      </p:nvGrpSpPr>
      <p:grpSpPr>
        <a:xfrm>
          <a:off x="0" y="0"/>
          <a:ext cx="0" cy="0"/>
          <a:chOff x="0" y="0"/>
          <a:chExt cx="0" cy="0"/>
        </a:xfrm>
      </p:grpSpPr>
      <p:sp>
        <p:nvSpPr>
          <p:cNvPr id="256" name="Google Shape;256;p32"/>
          <p:cNvSpPr txBox="1"/>
          <p:nvPr>
            <p:ph type="title"/>
          </p:nvPr>
        </p:nvSpPr>
        <p:spPr>
          <a:xfrm>
            <a:off x="394607"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pic>
        <p:nvPicPr>
          <p:cNvPr id="257" name="Google Shape;257;p32"/>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258" name="Google Shape;258;p32"/>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259" name="Google Shape;259;p32"/>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
        <p:nvSpPr>
          <p:cNvPr id="260" name="Google Shape;260;p32"/>
          <p:cNvSpPr txBox="1"/>
          <p:nvPr>
            <p:ph idx="1" type="body"/>
          </p:nvPr>
        </p:nvSpPr>
        <p:spPr>
          <a:xfrm>
            <a:off x="395968" y="5000625"/>
            <a:ext cx="2157900" cy="12573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1100"/>
              </a:spcBef>
              <a:spcAft>
                <a:spcPts val="0"/>
              </a:spcAft>
              <a:buClr>
                <a:srgbClr val="1B1915"/>
              </a:buClr>
              <a:buSzPts val="2500"/>
              <a:buNone/>
              <a:defRPr sz="2500"/>
            </a:lvl1pPr>
            <a:lvl2pPr indent="-228600" lvl="1" marL="914400" algn="l">
              <a:lnSpc>
                <a:spcPct val="110000"/>
              </a:lnSpc>
              <a:spcBef>
                <a:spcPts val="1100"/>
              </a:spcBef>
              <a:spcAft>
                <a:spcPts val="0"/>
              </a:spcAft>
              <a:buClr>
                <a:srgbClr val="1B1915"/>
              </a:buClr>
              <a:buSzPts val="1500"/>
              <a:buNone/>
              <a:defRPr/>
            </a:lvl2pPr>
            <a:lvl3pPr indent="-228600" lvl="2" marL="1371600" algn="l">
              <a:lnSpc>
                <a:spcPct val="110000"/>
              </a:lnSpc>
              <a:spcBef>
                <a:spcPts val="1100"/>
              </a:spcBef>
              <a:spcAft>
                <a:spcPts val="0"/>
              </a:spcAft>
              <a:buClr>
                <a:srgbClr val="1B1915"/>
              </a:buClr>
              <a:buSzPts val="1200"/>
              <a:buNone/>
              <a:defRPr/>
            </a:lvl3pPr>
            <a:lvl4pPr indent="-228600" lvl="3" marL="1828800" algn="l">
              <a:lnSpc>
                <a:spcPct val="110000"/>
              </a:lnSpc>
              <a:spcBef>
                <a:spcPts val="1100"/>
              </a:spcBef>
              <a:spcAft>
                <a:spcPts val="0"/>
              </a:spcAft>
              <a:buClr>
                <a:srgbClr val="1B1915"/>
              </a:buClr>
              <a:buSzPts val="1100"/>
              <a:buNone/>
              <a:defRPr/>
            </a:lvl4pPr>
            <a:lvl5pPr indent="-228600" lvl="4" marL="2286000" algn="l">
              <a:lnSpc>
                <a:spcPct val="110000"/>
              </a:lnSpc>
              <a:spcBef>
                <a:spcPts val="1100"/>
              </a:spcBef>
              <a:spcAft>
                <a:spcPts val="0"/>
              </a:spcAft>
              <a:buClr>
                <a:srgbClr val="1B1915"/>
              </a:buClr>
              <a:buSzPts val="1100"/>
              <a:buNone/>
              <a:defRPr/>
            </a:lvl5pPr>
            <a:lvl6pPr indent="-285750" lvl="5" marL="2743200" algn="l">
              <a:lnSpc>
                <a:spcPct val="110000"/>
              </a:lnSpc>
              <a:spcBef>
                <a:spcPts val="1100"/>
              </a:spcBef>
              <a:spcAft>
                <a:spcPts val="0"/>
              </a:spcAft>
              <a:buClr>
                <a:schemeClr val="dk1"/>
              </a:buClr>
              <a:buSzPts val="900"/>
              <a:buChar char="•"/>
              <a:defRPr/>
            </a:lvl6pPr>
            <a:lvl7pPr indent="-285750" lvl="6" marL="3200400" algn="l">
              <a:lnSpc>
                <a:spcPct val="110000"/>
              </a:lnSpc>
              <a:spcBef>
                <a:spcPts val="1100"/>
              </a:spcBef>
              <a:spcAft>
                <a:spcPts val="0"/>
              </a:spcAft>
              <a:buClr>
                <a:schemeClr val="dk1"/>
              </a:buClr>
              <a:buSzPts val="900"/>
              <a:buChar char="•"/>
              <a:defRPr/>
            </a:lvl7pPr>
            <a:lvl8pPr indent="-285750" lvl="7" marL="3657600" algn="l">
              <a:lnSpc>
                <a:spcPct val="110000"/>
              </a:lnSpc>
              <a:spcBef>
                <a:spcPts val="1100"/>
              </a:spcBef>
              <a:spcAft>
                <a:spcPts val="0"/>
              </a:spcAft>
              <a:buClr>
                <a:schemeClr val="dk1"/>
              </a:buClr>
              <a:buSzPts val="900"/>
              <a:buChar char="•"/>
              <a:defRPr/>
            </a:lvl8pPr>
            <a:lvl9pPr indent="-285750" lvl="8" marL="4114800" algn="l">
              <a:lnSpc>
                <a:spcPct val="110000"/>
              </a:lnSpc>
              <a:spcBef>
                <a:spcPts val="1100"/>
              </a:spcBef>
              <a:spcAft>
                <a:spcPts val="300"/>
              </a:spcAft>
              <a:buClr>
                <a:schemeClr val="dk1"/>
              </a:buClr>
              <a:buSzPts val="900"/>
              <a:buChar char="•"/>
              <a:defRPr/>
            </a:lvl9pPr>
          </a:lstStyle>
          <a:p/>
        </p:txBody>
      </p:sp>
      <p:sp>
        <p:nvSpPr>
          <p:cNvPr id="261" name="Google Shape;261;p32"/>
          <p:cNvSpPr txBox="1"/>
          <p:nvPr>
            <p:ph idx="2" type="body"/>
          </p:nvPr>
        </p:nvSpPr>
        <p:spPr>
          <a:xfrm>
            <a:off x="394608" y="4605051"/>
            <a:ext cx="2158800" cy="3117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262" name="Google Shape;262;p32"/>
          <p:cNvSpPr/>
          <p:nvPr>
            <p:ph idx="3" type="pic"/>
          </p:nvPr>
        </p:nvSpPr>
        <p:spPr>
          <a:xfrm>
            <a:off x="394608" y="2000250"/>
            <a:ext cx="2157900" cy="2386800"/>
          </a:xfrm>
          <a:prstGeom prst="roundRect">
            <a:avLst>
              <a:gd fmla="val 3610" name="adj"/>
            </a:avLst>
          </a:prstGeom>
          <a:noFill/>
          <a:ln>
            <a:noFill/>
          </a:ln>
        </p:spPr>
      </p:sp>
      <p:sp>
        <p:nvSpPr>
          <p:cNvPr id="263" name="Google Shape;263;p32"/>
          <p:cNvSpPr txBox="1"/>
          <p:nvPr>
            <p:ph idx="4" type="body"/>
          </p:nvPr>
        </p:nvSpPr>
        <p:spPr>
          <a:xfrm>
            <a:off x="2689851" y="5000625"/>
            <a:ext cx="2157900" cy="12573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1100"/>
              </a:spcBef>
              <a:spcAft>
                <a:spcPts val="0"/>
              </a:spcAft>
              <a:buClr>
                <a:srgbClr val="1B1915"/>
              </a:buClr>
              <a:buSzPts val="2500"/>
              <a:buNone/>
              <a:defRPr sz="2500"/>
            </a:lvl1pPr>
            <a:lvl2pPr indent="-228600" lvl="1" marL="914400" algn="l">
              <a:lnSpc>
                <a:spcPct val="110000"/>
              </a:lnSpc>
              <a:spcBef>
                <a:spcPts val="1100"/>
              </a:spcBef>
              <a:spcAft>
                <a:spcPts val="0"/>
              </a:spcAft>
              <a:buClr>
                <a:srgbClr val="1B1915"/>
              </a:buClr>
              <a:buSzPts val="1500"/>
              <a:buNone/>
              <a:defRPr/>
            </a:lvl2pPr>
            <a:lvl3pPr indent="-228600" lvl="2" marL="1371600" algn="l">
              <a:lnSpc>
                <a:spcPct val="110000"/>
              </a:lnSpc>
              <a:spcBef>
                <a:spcPts val="1100"/>
              </a:spcBef>
              <a:spcAft>
                <a:spcPts val="0"/>
              </a:spcAft>
              <a:buClr>
                <a:srgbClr val="1B1915"/>
              </a:buClr>
              <a:buSzPts val="1200"/>
              <a:buNone/>
              <a:defRPr/>
            </a:lvl3pPr>
            <a:lvl4pPr indent="-228600" lvl="3" marL="1828800" algn="l">
              <a:lnSpc>
                <a:spcPct val="110000"/>
              </a:lnSpc>
              <a:spcBef>
                <a:spcPts val="1100"/>
              </a:spcBef>
              <a:spcAft>
                <a:spcPts val="0"/>
              </a:spcAft>
              <a:buClr>
                <a:srgbClr val="1B1915"/>
              </a:buClr>
              <a:buSzPts val="1100"/>
              <a:buNone/>
              <a:defRPr/>
            </a:lvl4pPr>
            <a:lvl5pPr indent="-228600" lvl="4" marL="2286000" algn="l">
              <a:lnSpc>
                <a:spcPct val="110000"/>
              </a:lnSpc>
              <a:spcBef>
                <a:spcPts val="1100"/>
              </a:spcBef>
              <a:spcAft>
                <a:spcPts val="0"/>
              </a:spcAft>
              <a:buClr>
                <a:srgbClr val="1B1915"/>
              </a:buClr>
              <a:buSzPts val="1100"/>
              <a:buNone/>
              <a:defRPr/>
            </a:lvl5pPr>
            <a:lvl6pPr indent="-285750" lvl="5" marL="2743200" algn="l">
              <a:lnSpc>
                <a:spcPct val="110000"/>
              </a:lnSpc>
              <a:spcBef>
                <a:spcPts val="1100"/>
              </a:spcBef>
              <a:spcAft>
                <a:spcPts val="0"/>
              </a:spcAft>
              <a:buClr>
                <a:schemeClr val="dk1"/>
              </a:buClr>
              <a:buSzPts val="900"/>
              <a:buChar char="•"/>
              <a:defRPr/>
            </a:lvl6pPr>
            <a:lvl7pPr indent="-285750" lvl="6" marL="3200400" algn="l">
              <a:lnSpc>
                <a:spcPct val="110000"/>
              </a:lnSpc>
              <a:spcBef>
                <a:spcPts val="1100"/>
              </a:spcBef>
              <a:spcAft>
                <a:spcPts val="0"/>
              </a:spcAft>
              <a:buClr>
                <a:schemeClr val="dk1"/>
              </a:buClr>
              <a:buSzPts val="900"/>
              <a:buChar char="•"/>
              <a:defRPr/>
            </a:lvl7pPr>
            <a:lvl8pPr indent="-285750" lvl="7" marL="3657600" algn="l">
              <a:lnSpc>
                <a:spcPct val="110000"/>
              </a:lnSpc>
              <a:spcBef>
                <a:spcPts val="1100"/>
              </a:spcBef>
              <a:spcAft>
                <a:spcPts val="0"/>
              </a:spcAft>
              <a:buClr>
                <a:schemeClr val="dk1"/>
              </a:buClr>
              <a:buSzPts val="900"/>
              <a:buChar char="•"/>
              <a:defRPr/>
            </a:lvl8pPr>
            <a:lvl9pPr indent="-285750" lvl="8" marL="4114800" algn="l">
              <a:lnSpc>
                <a:spcPct val="110000"/>
              </a:lnSpc>
              <a:spcBef>
                <a:spcPts val="1100"/>
              </a:spcBef>
              <a:spcAft>
                <a:spcPts val="300"/>
              </a:spcAft>
              <a:buClr>
                <a:schemeClr val="dk1"/>
              </a:buClr>
              <a:buSzPts val="900"/>
              <a:buChar char="•"/>
              <a:defRPr/>
            </a:lvl9pPr>
          </a:lstStyle>
          <a:p/>
        </p:txBody>
      </p:sp>
      <p:sp>
        <p:nvSpPr>
          <p:cNvPr id="264" name="Google Shape;264;p32"/>
          <p:cNvSpPr txBox="1"/>
          <p:nvPr>
            <p:ph idx="5" type="body"/>
          </p:nvPr>
        </p:nvSpPr>
        <p:spPr>
          <a:xfrm>
            <a:off x="2688491" y="4605051"/>
            <a:ext cx="2158800" cy="3117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265" name="Google Shape;265;p32"/>
          <p:cNvSpPr/>
          <p:nvPr>
            <p:ph idx="6" type="pic"/>
          </p:nvPr>
        </p:nvSpPr>
        <p:spPr>
          <a:xfrm>
            <a:off x="2688491" y="2000250"/>
            <a:ext cx="2157900" cy="2386800"/>
          </a:xfrm>
          <a:prstGeom prst="roundRect">
            <a:avLst>
              <a:gd fmla="val 3610" name="adj"/>
            </a:avLst>
          </a:prstGeom>
          <a:noFill/>
          <a:ln>
            <a:noFill/>
          </a:ln>
        </p:spPr>
      </p:sp>
      <p:sp>
        <p:nvSpPr>
          <p:cNvPr id="266" name="Google Shape;266;p32"/>
          <p:cNvSpPr txBox="1"/>
          <p:nvPr>
            <p:ph idx="7" type="body"/>
          </p:nvPr>
        </p:nvSpPr>
        <p:spPr>
          <a:xfrm>
            <a:off x="4991616" y="5000625"/>
            <a:ext cx="2157900" cy="12573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1100"/>
              </a:spcBef>
              <a:spcAft>
                <a:spcPts val="0"/>
              </a:spcAft>
              <a:buClr>
                <a:srgbClr val="1B1915"/>
              </a:buClr>
              <a:buSzPts val="2500"/>
              <a:buNone/>
              <a:defRPr sz="2500"/>
            </a:lvl1pPr>
            <a:lvl2pPr indent="-228600" lvl="1" marL="914400" algn="l">
              <a:lnSpc>
                <a:spcPct val="110000"/>
              </a:lnSpc>
              <a:spcBef>
                <a:spcPts val="1100"/>
              </a:spcBef>
              <a:spcAft>
                <a:spcPts val="0"/>
              </a:spcAft>
              <a:buClr>
                <a:srgbClr val="1B1915"/>
              </a:buClr>
              <a:buSzPts val="1500"/>
              <a:buNone/>
              <a:defRPr/>
            </a:lvl2pPr>
            <a:lvl3pPr indent="-228600" lvl="2" marL="1371600" algn="l">
              <a:lnSpc>
                <a:spcPct val="110000"/>
              </a:lnSpc>
              <a:spcBef>
                <a:spcPts val="1100"/>
              </a:spcBef>
              <a:spcAft>
                <a:spcPts val="0"/>
              </a:spcAft>
              <a:buClr>
                <a:srgbClr val="1B1915"/>
              </a:buClr>
              <a:buSzPts val="1200"/>
              <a:buNone/>
              <a:defRPr/>
            </a:lvl3pPr>
            <a:lvl4pPr indent="-228600" lvl="3" marL="1828800" algn="l">
              <a:lnSpc>
                <a:spcPct val="110000"/>
              </a:lnSpc>
              <a:spcBef>
                <a:spcPts val="1100"/>
              </a:spcBef>
              <a:spcAft>
                <a:spcPts val="0"/>
              </a:spcAft>
              <a:buClr>
                <a:srgbClr val="1B1915"/>
              </a:buClr>
              <a:buSzPts val="1100"/>
              <a:buNone/>
              <a:defRPr/>
            </a:lvl4pPr>
            <a:lvl5pPr indent="-228600" lvl="4" marL="2286000" algn="l">
              <a:lnSpc>
                <a:spcPct val="110000"/>
              </a:lnSpc>
              <a:spcBef>
                <a:spcPts val="1100"/>
              </a:spcBef>
              <a:spcAft>
                <a:spcPts val="0"/>
              </a:spcAft>
              <a:buClr>
                <a:srgbClr val="1B1915"/>
              </a:buClr>
              <a:buSzPts val="1100"/>
              <a:buNone/>
              <a:defRPr/>
            </a:lvl5pPr>
            <a:lvl6pPr indent="-285750" lvl="5" marL="2743200" algn="l">
              <a:lnSpc>
                <a:spcPct val="110000"/>
              </a:lnSpc>
              <a:spcBef>
                <a:spcPts val="1100"/>
              </a:spcBef>
              <a:spcAft>
                <a:spcPts val="0"/>
              </a:spcAft>
              <a:buClr>
                <a:schemeClr val="dk1"/>
              </a:buClr>
              <a:buSzPts val="900"/>
              <a:buChar char="•"/>
              <a:defRPr/>
            </a:lvl6pPr>
            <a:lvl7pPr indent="-285750" lvl="6" marL="3200400" algn="l">
              <a:lnSpc>
                <a:spcPct val="110000"/>
              </a:lnSpc>
              <a:spcBef>
                <a:spcPts val="1100"/>
              </a:spcBef>
              <a:spcAft>
                <a:spcPts val="0"/>
              </a:spcAft>
              <a:buClr>
                <a:schemeClr val="dk1"/>
              </a:buClr>
              <a:buSzPts val="900"/>
              <a:buChar char="•"/>
              <a:defRPr/>
            </a:lvl7pPr>
            <a:lvl8pPr indent="-285750" lvl="7" marL="3657600" algn="l">
              <a:lnSpc>
                <a:spcPct val="110000"/>
              </a:lnSpc>
              <a:spcBef>
                <a:spcPts val="1100"/>
              </a:spcBef>
              <a:spcAft>
                <a:spcPts val="0"/>
              </a:spcAft>
              <a:buClr>
                <a:schemeClr val="dk1"/>
              </a:buClr>
              <a:buSzPts val="900"/>
              <a:buChar char="•"/>
              <a:defRPr/>
            </a:lvl8pPr>
            <a:lvl9pPr indent="-285750" lvl="8" marL="4114800" algn="l">
              <a:lnSpc>
                <a:spcPct val="110000"/>
              </a:lnSpc>
              <a:spcBef>
                <a:spcPts val="1100"/>
              </a:spcBef>
              <a:spcAft>
                <a:spcPts val="300"/>
              </a:spcAft>
              <a:buClr>
                <a:schemeClr val="dk1"/>
              </a:buClr>
              <a:buSzPts val="900"/>
              <a:buChar char="•"/>
              <a:defRPr/>
            </a:lvl9pPr>
          </a:lstStyle>
          <a:p/>
        </p:txBody>
      </p:sp>
      <p:sp>
        <p:nvSpPr>
          <p:cNvPr id="267" name="Google Shape;267;p32"/>
          <p:cNvSpPr txBox="1"/>
          <p:nvPr>
            <p:ph idx="8" type="body"/>
          </p:nvPr>
        </p:nvSpPr>
        <p:spPr>
          <a:xfrm>
            <a:off x="4990256" y="4605051"/>
            <a:ext cx="2158800" cy="3117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268" name="Google Shape;268;p32"/>
          <p:cNvSpPr/>
          <p:nvPr>
            <p:ph idx="9" type="pic"/>
          </p:nvPr>
        </p:nvSpPr>
        <p:spPr>
          <a:xfrm>
            <a:off x="4990256" y="2000250"/>
            <a:ext cx="2157900" cy="2386800"/>
          </a:xfrm>
          <a:prstGeom prst="roundRect">
            <a:avLst>
              <a:gd fmla="val 3610" name="adj"/>
            </a:avLst>
          </a:prstGeom>
          <a:noFill/>
          <a:ln>
            <a:noFill/>
          </a:ln>
        </p:spPr>
      </p:sp>
      <p:sp>
        <p:nvSpPr>
          <p:cNvPr id="269" name="Google Shape;269;p32"/>
          <p:cNvSpPr txBox="1"/>
          <p:nvPr>
            <p:ph idx="13" type="body"/>
          </p:nvPr>
        </p:nvSpPr>
        <p:spPr>
          <a:xfrm>
            <a:off x="7285499" y="5000625"/>
            <a:ext cx="2157900" cy="12573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1100"/>
              </a:spcBef>
              <a:spcAft>
                <a:spcPts val="0"/>
              </a:spcAft>
              <a:buClr>
                <a:srgbClr val="1B1915"/>
              </a:buClr>
              <a:buSzPts val="2500"/>
              <a:buNone/>
              <a:defRPr sz="2500"/>
            </a:lvl1pPr>
            <a:lvl2pPr indent="-228600" lvl="1" marL="914400" algn="l">
              <a:lnSpc>
                <a:spcPct val="110000"/>
              </a:lnSpc>
              <a:spcBef>
                <a:spcPts val="1100"/>
              </a:spcBef>
              <a:spcAft>
                <a:spcPts val="0"/>
              </a:spcAft>
              <a:buClr>
                <a:srgbClr val="1B1915"/>
              </a:buClr>
              <a:buSzPts val="1500"/>
              <a:buNone/>
              <a:defRPr/>
            </a:lvl2pPr>
            <a:lvl3pPr indent="-228600" lvl="2" marL="1371600" algn="l">
              <a:lnSpc>
                <a:spcPct val="110000"/>
              </a:lnSpc>
              <a:spcBef>
                <a:spcPts val="1100"/>
              </a:spcBef>
              <a:spcAft>
                <a:spcPts val="0"/>
              </a:spcAft>
              <a:buClr>
                <a:srgbClr val="1B1915"/>
              </a:buClr>
              <a:buSzPts val="1200"/>
              <a:buNone/>
              <a:defRPr/>
            </a:lvl3pPr>
            <a:lvl4pPr indent="-228600" lvl="3" marL="1828800" algn="l">
              <a:lnSpc>
                <a:spcPct val="110000"/>
              </a:lnSpc>
              <a:spcBef>
                <a:spcPts val="1100"/>
              </a:spcBef>
              <a:spcAft>
                <a:spcPts val="0"/>
              </a:spcAft>
              <a:buClr>
                <a:srgbClr val="1B1915"/>
              </a:buClr>
              <a:buSzPts val="1100"/>
              <a:buNone/>
              <a:defRPr/>
            </a:lvl4pPr>
            <a:lvl5pPr indent="-228600" lvl="4" marL="2286000" algn="l">
              <a:lnSpc>
                <a:spcPct val="110000"/>
              </a:lnSpc>
              <a:spcBef>
                <a:spcPts val="1100"/>
              </a:spcBef>
              <a:spcAft>
                <a:spcPts val="0"/>
              </a:spcAft>
              <a:buClr>
                <a:srgbClr val="1B1915"/>
              </a:buClr>
              <a:buSzPts val="1100"/>
              <a:buNone/>
              <a:defRPr/>
            </a:lvl5pPr>
            <a:lvl6pPr indent="-285750" lvl="5" marL="2743200" algn="l">
              <a:lnSpc>
                <a:spcPct val="110000"/>
              </a:lnSpc>
              <a:spcBef>
                <a:spcPts val="1100"/>
              </a:spcBef>
              <a:spcAft>
                <a:spcPts val="0"/>
              </a:spcAft>
              <a:buClr>
                <a:schemeClr val="dk1"/>
              </a:buClr>
              <a:buSzPts val="900"/>
              <a:buChar char="•"/>
              <a:defRPr/>
            </a:lvl6pPr>
            <a:lvl7pPr indent="-285750" lvl="6" marL="3200400" algn="l">
              <a:lnSpc>
                <a:spcPct val="110000"/>
              </a:lnSpc>
              <a:spcBef>
                <a:spcPts val="1100"/>
              </a:spcBef>
              <a:spcAft>
                <a:spcPts val="0"/>
              </a:spcAft>
              <a:buClr>
                <a:schemeClr val="dk1"/>
              </a:buClr>
              <a:buSzPts val="900"/>
              <a:buChar char="•"/>
              <a:defRPr/>
            </a:lvl7pPr>
            <a:lvl8pPr indent="-285750" lvl="7" marL="3657600" algn="l">
              <a:lnSpc>
                <a:spcPct val="110000"/>
              </a:lnSpc>
              <a:spcBef>
                <a:spcPts val="1100"/>
              </a:spcBef>
              <a:spcAft>
                <a:spcPts val="0"/>
              </a:spcAft>
              <a:buClr>
                <a:schemeClr val="dk1"/>
              </a:buClr>
              <a:buSzPts val="900"/>
              <a:buChar char="•"/>
              <a:defRPr/>
            </a:lvl8pPr>
            <a:lvl9pPr indent="-285750" lvl="8" marL="4114800" algn="l">
              <a:lnSpc>
                <a:spcPct val="110000"/>
              </a:lnSpc>
              <a:spcBef>
                <a:spcPts val="1100"/>
              </a:spcBef>
              <a:spcAft>
                <a:spcPts val="300"/>
              </a:spcAft>
              <a:buClr>
                <a:schemeClr val="dk1"/>
              </a:buClr>
              <a:buSzPts val="900"/>
              <a:buChar char="•"/>
              <a:defRPr/>
            </a:lvl9pPr>
          </a:lstStyle>
          <a:p/>
        </p:txBody>
      </p:sp>
      <p:sp>
        <p:nvSpPr>
          <p:cNvPr id="270" name="Google Shape;270;p32"/>
          <p:cNvSpPr txBox="1"/>
          <p:nvPr>
            <p:ph idx="14" type="body"/>
          </p:nvPr>
        </p:nvSpPr>
        <p:spPr>
          <a:xfrm>
            <a:off x="7284139" y="4605051"/>
            <a:ext cx="2158800" cy="3117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271" name="Google Shape;271;p32"/>
          <p:cNvSpPr/>
          <p:nvPr>
            <p:ph idx="15" type="pic"/>
          </p:nvPr>
        </p:nvSpPr>
        <p:spPr>
          <a:xfrm>
            <a:off x="7284139" y="2000250"/>
            <a:ext cx="2157900" cy="2386800"/>
          </a:xfrm>
          <a:prstGeom prst="roundRect">
            <a:avLst>
              <a:gd fmla="val 3610" name="adj"/>
            </a:avLst>
          </a:prstGeom>
          <a:noFill/>
          <a:ln>
            <a:noFill/>
          </a:ln>
        </p:spPr>
      </p:sp>
      <p:sp>
        <p:nvSpPr>
          <p:cNvPr id="272" name="Google Shape;272;p32"/>
          <p:cNvSpPr txBox="1"/>
          <p:nvPr>
            <p:ph idx="16" type="body"/>
          </p:nvPr>
        </p:nvSpPr>
        <p:spPr>
          <a:xfrm>
            <a:off x="9587265" y="5000625"/>
            <a:ext cx="2157900" cy="12573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1100"/>
              </a:spcBef>
              <a:spcAft>
                <a:spcPts val="0"/>
              </a:spcAft>
              <a:buClr>
                <a:srgbClr val="1B1915"/>
              </a:buClr>
              <a:buSzPts val="2500"/>
              <a:buNone/>
              <a:defRPr sz="2500"/>
            </a:lvl1pPr>
            <a:lvl2pPr indent="-228600" lvl="1" marL="914400" algn="l">
              <a:lnSpc>
                <a:spcPct val="110000"/>
              </a:lnSpc>
              <a:spcBef>
                <a:spcPts val="1100"/>
              </a:spcBef>
              <a:spcAft>
                <a:spcPts val="0"/>
              </a:spcAft>
              <a:buClr>
                <a:srgbClr val="1B1915"/>
              </a:buClr>
              <a:buSzPts val="1500"/>
              <a:buNone/>
              <a:defRPr/>
            </a:lvl2pPr>
            <a:lvl3pPr indent="-228600" lvl="2" marL="1371600" algn="l">
              <a:lnSpc>
                <a:spcPct val="110000"/>
              </a:lnSpc>
              <a:spcBef>
                <a:spcPts val="1100"/>
              </a:spcBef>
              <a:spcAft>
                <a:spcPts val="0"/>
              </a:spcAft>
              <a:buClr>
                <a:srgbClr val="1B1915"/>
              </a:buClr>
              <a:buSzPts val="1200"/>
              <a:buNone/>
              <a:defRPr/>
            </a:lvl3pPr>
            <a:lvl4pPr indent="-228600" lvl="3" marL="1828800" algn="l">
              <a:lnSpc>
                <a:spcPct val="110000"/>
              </a:lnSpc>
              <a:spcBef>
                <a:spcPts val="1100"/>
              </a:spcBef>
              <a:spcAft>
                <a:spcPts val="0"/>
              </a:spcAft>
              <a:buClr>
                <a:srgbClr val="1B1915"/>
              </a:buClr>
              <a:buSzPts val="1100"/>
              <a:buNone/>
              <a:defRPr/>
            </a:lvl4pPr>
            <a:lvl5pPr indent="-228600" lvl="4" marL="2286000" algn="l">
              <a:lnSpc>
                <a:spcPct val="110000"/>
              </a:lnSpc>
              <a:spcBef>
                <a:spcPts val="1100"/>
              </a:spcBef>
              <a:spcAft>
                <a:spcPts val="0"/>
              </a:spcAft>
              <a:buClr>
                <a:srgbClr val="1B1915"/>
              </a:buClr>
              <a:buSzPts val="1100"/>
              <a:buNone/>
              <a:defRPr/>
            </a:lvl5pPr>
            <a:lvl6pPr indent="-285750" lvl="5" marL="2743200" algn="l">
              <a:lnSpc>
                <a:spcPct val="110000"/>
              </a:lnSpc>
              <a:spcBef>
                <a:spcPts val="1100"/>
              </a:spcBef>
              <a:spcAft>
                <a:spcPts val="0"/>
              </a:spcAft>
              <a:buClr>
                <a:schemeClr val="dk1"/>
              </a:buClr>
              <a:buSzPts val="900"/>
              <a:buChar char="•"/>
              <a:defRPr/>
            </a:lvl6pPr>
            <a:lvl7pPr indent="-285750" lvl="6" marL="3200400" algn="l">
              <a:lnSpc>
                <a:spcPct val="110000"/>
              </a:lnSpc>
              <a:spcBef>
                <a:spcPts val="1100"/>
              </a:spcBef>
              <a:spcAft>
                <a:spcPts val="0"/>
              </a:spcAft>
              <a:buClr>
                <a:schemeClr val="dk1"/>
              </a:buClr>
              <a:buSzPts val="900"/>
              <a:buChar char="•"/>
              <a:defRPr/>
            </a:lvl7pPr>
            <a:lvl8pPr indent="-285750" lvl="7" marL="3657600" algn="l">
              <a:lnSpc>
                <a:spcPct val="110000"/>
              </a:lnSpc>
              <a:spcBef>
                <a:spcPts val="1100"/>
              </a:spcBef>
              <a:spcAft>
                <a:spcPts val="0"/>
              </a:spcAft>
              <a:buClr>
                <a:schemeClr val="dk1"/>
              </a:buClr>
              <a:buSzPts val="900"/>
              <a:buChar char="•"/>
              <a:defRPr/>
            </a:lvl8pPr>
            <a:lvl9pPr indent="-285750" lvl="8" marL="4114800" algn="l">
              <a:lnSpc>
                <a:spcPct val="110000"/>
              </a:lnSpc>
              <a:spcBef>
                <a:spcPts val="1100"/>
              </a:spcBef>
              <a:spcAft>
                <a:spcPts val="300"/>
              </a:spcAft>
              <a:buClr>
                <a:schemeClr val="dk1"/>
              </a:buClr>
              <a:buSzPts val="900"/>
              <a:buChar char="•"/>
              <a:defRPr/>
            </a:lvl9pPr>
          </a:lstStyle>
          <a:p/>
        </p:txBody>
      </p:sp>
      <p:sp>
        <p:nvSpPr>
          <p:cNvPr id="273" name="Google Shape;273;p32"/>
          <p:cNvSpPr txBox="1"/>
          <p:nvPr>
            <p:ph idx="17" type="body"/>
          </p:nvPr>
        </p:nvSpPr>
        <p:spPr>
          <a:xfrm>
            <a:off x="9585905" y="4605051"/>
            <a:ext cx="2158800" cy="3117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274" name="Google Shape;274;p32"/>
          <p:cNvSpPr/>
          <p:nvPr>
            <p:ph idx="18" type="pic"/>
          </p:nvPr>
        </p:nvSpPr>
        <p:spPr>
          <a:xfrm>
            <a:off x="9585905" y="2000250"/>
            <a:ext cx="2157900" cy="2386800"/>
          </a:xfrm>
          <a:prstGeom prst="roundRect">
            <a:avLst>
              <a:gd fmla="val 3610" name="adj"/>
            </a:avLst>
          </a:prstGeom>
          <a:noFill/>
          <a:ln>
            <a:noFill/>
          </a:ln>
        </p:spPr>
      </p:sp>
    </p:spTree>
  </p:cSld>
  <p:clrMapOvr>
    <a:masterClrMapping/>
  </p:clrMapOvr>
  <p:extLst>
    <p:ext uri="{DCECCB84-F9BA-43D5-87BE-67443E8EF086}">
      <p15:sldGuideLst>
        <p15:guide id="1">
          <p15:clr>
            <a:srgbClr val="FBAE40"/>
          </p15:clr>
        </p15:guide>
        <p15:guide id="2" pos="7680">
          <p15:clr>
            <a:srgbClr val="FBAE40"/>
          </p15:clr>
        </p15:guide>
        <p15:guide id="3" pos="240">
          <p15:clr>
            <a:srgbClr val="FBAE40"/>
          </p15:clr>
        </p15:guide>
        <p15:guide id="4" pos="1608">
          <p15:clr>
            <a:srgbClr val="FBAE40"/>
          </p15:clr>
        </p15:guide>
        <p15:guide id="5" pos="1688">
          <p15:clr>
            <a:srgbClr val="FBAE40"/>
          </p15:clr>
        </p15:guide>
        <p15:guide id="6" pos="3056">
          <p15:clr>
            <a:srgbClr val="FBAE40"/>
          </p15:clr>
        </p15:guide>
        <p15:guide id="7" pos="3136">
          <p15:clr>
            <a:srgbClr val="FBAE40"/>
          </p15:clr>
        </p15:guide>
        <p15:guide id="8" pos="4504">
          <p15:clr>
            <a:srgbClr val="FBAE40"/>
          </p15:clr>
        </p15:guide>
        <p15:guide id="9" pos="4584">
          <p15:clr>
            <a:srgbClr val="FBAE40"/>
          </p15:clr>
        </p15:guide>
        <p15:guide id="10" pos="5952">
          <p15:clr>
            <a:srgbClr val="FBAE40"/>
          </p15:clr>
        </p15:guide>
        <p15:guide id="11" pos="6032">
          <p15:clr>
            <a:srgbClr val="FBAE40"/>
          </p15:clr>
        </p15:guide>
        <p15:guide id="12" pos="7400">
          <p15:clr>
            <a:srgbClr val="FBAE40"/>
          </p15:clr>
        </p15:guide>
        <p15:guide id="13" orient="horz">
          <p15:clr>
            <a:srgbClr val="FBAE40"/>
          </p15:clr>
        </p15:guide>
        <p15:guide id="14" orient="horz" pos="4320">
          <p15:clr>
            <a:srgbClr val="FBAE40"/>
          </p15:clr>
        </p15:guide>
        <p15:guide id="15" orient="horz" pos="240">
          <p15:clr>
            <a:srgbClr val="FBAE40"/>
          </p15:clr>
        </p15:guide>
        <p15:guide id="16" orient="horz" pos="2200">
          <p15:clr>
            <a:srgbClr val="FBAE40"/>
          </p15:clr>
        </p15:guide>
        <p15:guide id="17" orient="horz" pos="4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Image">
  <p:cSld name="Text Slide + Image">
    <p:spTree>
      <p:nvGrpSpPr>
        <p:cNvPr id="275" name="Shape 275"/>
        <p:cNvGrpSpPr/>
        <p:nvPr/>
      </p:nvGrpSpPr>
      <p:grpSpPr>
        <a:xfrm>
          <a:off x="0" y="0"/>
          <a:ext cx="0" cy="0"/>
          <a:chOff x="0" y="0"/>
          <a:chExt cx="0" cy="0"/>
        </a:xfrm>
      </p:grpSpPr>
      <p:sp>
        <p:nvSpPr>
          <p:cNvPr id="276" name="Google Shape;276;p33"/>
          <p:cNvSpPr txBox="1"/>
          <p:nvPr>
            <p:ph type="title"/>
          </p:nvPr>
        </p:nvSpPr>
        <p:spPr>
          <a:xfrm>
            <a:off x="400050" y="571499"/>
            <a:ext cx="5181600" cy="10224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3700"/>
              <a:buFont typeface="Outfit"/>
              <a:buNone/>
              <a:defRPr b="0" sz="37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77" name="Google Shape;277;p33"/>
          <p:cNvSpPr txBox="1"/>
          <p:nvPr>
            <p:ph idx="1" type="body"/>
          </p:nvPr>
        </p:nvSpPr>
        <p:spPr>
          <a:xfrm>
            <a:off x="400050" y="2333049"/>
            <a:ext cx="5181600" cy="37011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278" name="Google Shape;278;p33"/>
          <p:cNvSpPr txBox="1"/>
          <p:nvPr>
            <p:ph idx="2" type="body"/>
          </p:nvPr>
        </p:nvSpPr>
        <p:spPr>
          <a:xfrm>
            <a:off x="400050" y="1807634"/>
            <a:ext cx="5181600" cy="3117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2300"/>
              <a:buNone/>
              <a:defRPr b="0" i="0" sz="23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279" name="Google Shape;279;p33"/>
          <p:cNvSpPr/>
          <p:nvPr>
            <p:ph idx="3" type="pic"/>
          </p:nvPr>
        </p:nvSpPr>
        <p:spPr>
          <a:xfrm>
            <a:off x="5962024" y="254000"/>
            <a:ext cx="6029100" cy="6352800"/>
          </a:xfrm>
          <a:prstGeom prst="roundRect">
            <a:avLst>
              <a:gd fmla="val 2162" name="adj"/>
            </a:avLst>
          </a:prstGeom>
          <a:noFill/>
          <a:ln>
            <a:noFill/>
          </a:ln>
        </p:spPr>
      </p:sp>
      <p:sp>
        <p:nvSpPr>
          <p:cNvPr id="280" name="Google Shape;280;p33"/>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Image Left">
  <p:cSld name="Text Slide + Image Left">
    <p:spTree>
      <p:nvGrpSpPr>
        <p:cNvPr id="281" name="Shape 281"/>
        <p:cNvGrpSpPr/>
        <p:nvPr/>
      </p:nvGrpSpPr>
      <p:grpSpPr>
        <a:xfrm>
          <a:off x="0" y="0"/>
          <a:ext cx="0" cy="0"/>
          <a:chOff x="0" y="0"/>
          <a:chExt cx="0" cy="0"/>
        </a:xfrm>
      </p:grpSpPr>
      <p:sp>
        <p:nvSpPr>
          <p:cNvPr id="282" name="Google Shape;282;p34"/>
          <p:cNvSpPr/>
          <p:nvPr>
            <p:ph idx="2" type="pic"/>
          </p:nvPr>
        </p:nvSpPr>
        <p:spPr>
          <a:xfrm>
            <a:off x="209550" y="254000"/>
            <a:ext cx="6029100" cy="6352800"/>
          </a:xfrm>
          <a:prstGeom prst="roundRect">
            <a:avLst>
              <a:gd fmla="val 2162" name="adj"/>
            </a:avLst>
          </a:prstGeom>
          <a:noFill/>
          <a:ln>
            <a:noFill/>
          </a:ln>
        </p:spPr>
      </p:sp>
      <p:sp>
        <p:nvSpPr>
          <p:cNvPr id="283" name="Google Shape;283;p34"/>
          <p:cNvSpPr txBox="1"/>
          <p:nvPr>
            <p:ph type="title"/>
          </p:nvPr>
        </p:nvSpPr>
        <p:spPr>
          <a:xfrm>
            <a:off x="6581766" y="571499"/>
            <a:ext cx="5170500" cy="10224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3700"/>
              <a:buFont typeface="Outfit"/>
              <a:buNone/>
              <a:defRPr b="0" sz="37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84" name="Google Shape;284;p34"/>
          <p:cNvSpPr txBox="1"/>
          <p:nvPr>
            <p:ph idx="1" type="body"/>
          </p:nvPr>
        </p:nvSpPr>
        <p:spPr>
          <a:xfrm>
            <a:off x="6581775" y="2333049"/>
            <a:ext cx="5170500" cy="37011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285" name="Google Shape;285;p34"/>
          <p:cNvSpPr txBox="1"/>
          <p:nvPr>
            <p:ph idx="3" type="body"/>
          </p:nvPr>
        </p:nvSpPr>
        <p:spPr>
          <a:xfrm>
            <a:off x="6581775" y="1807634"/>
            <a:ext cx="5170500" cy="3117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2300"/>
              <a:buNone/>
              <a:defRPr b="0" i="0" sz="23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286" name="Google Shape;286;p34"/>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Three Images">
  <p:cSld name="Text Slide + Three Images">
    <p:spTree>
      <p:nvGrpSpPr>
        <p:cNvPr id="287" name="Shape 287"/>
        <p:cNvGrpSpPr/>
        <p:nvPr/>
      </p:nvGrpSpPr>
      <p:grpSpPr>
        <a:xfrm>
          <a:off x="0" y="0"/>
          <a:ext cx="0" cy="0"/>
          <a:chOff x="0" y="0"/>
          <a:chExt cx="0" cy="0"/>
        </a:xfrm>
      </p:grpSpPr>
      <p:sp>
        <p:nvSpPr>
          <p:cNvPr id="288" name="Google Shape;288;p35"/>
          <p:cNvSpPr/>
          <p:nvPr>
            <p:ph idx="2" type="pic"/>
          </p:nvPr>
        </p:nvSpPr>
        <p:spPr>
          <a:xfrm>
            <a:off x="5962024" y="253999"/>
            <a:ext cx="6015900" cy="3115200"/>
          </a:xfrm>
          <a:prstGeom prst="roundRect">
            <a:avLst>
              <a:gd fmla="val 4412" name="adj"/>
            </a:avLst>
          </a:prstGeom>
          <a:noFill/>
          <a:ln>
            <a:noFill/>
          </a:ln>
        </p:spPr>
      </p:sp>
      <p:sp>
        <p:nvSpPr>
          <p:cNvPr id="289" name="Google Shape;289;p35"/>
          <p:cNvSpPr/>
          <p:nvPr>
            <p:ph idx="3" type="pic"/>
          </p:nvPr>
        </p:nvSpPr>
        <p:spPr>
          <a:xfrm>
            <a:off x="5962024" y="3488731"/>
            <a:ext cx="2934300" cy="3115200"/>
          </a:xfrm>
          <a:prstGeom prst="roundRect">
            <a:avLst>
              <a:gd fmla="val 4412" name="adj"/>
            </a:avLst>
          </a:prstGeom>
          <a:noFill/>
          <a:ln>
            <a:noFill/>
          </a:ln>
        </p:spPr>
      </p:sp>
      <p:sp>
        <p:nvSpPr>
          <p:cNvPr id="290" name="Google Shape;290;p35"/>
          <p:cNvSpPr/>
          <p:nvPr>
            <p:ph idx="4" type="pic"/>
          </p:nvPr>
        </p:nvSpPr>
        <p:spPr>
          <a:xfrm>
            <a:off x="9044633" y="3488731"/>
            <a:ext cx="2934300" cy="3115200"/>
          </a:xfrm>
          <a:prstGeom prst="roundRect">
            <a:avLst>
              <a:gd fmla="val 4412" name="adj"/>
            </a:avLst>
          </a:prstGeom>
          <a:noFill/>
          <a:ln>
            <a:noFill/>
          </a:ln>
        </p:spPr>
      </p:sp>
      <p:sp>
        <p:nvSpPr>
          <p:cNvPr id="291" name="Google Shape;291;p35"/>
          <p:cNvSpPr txBox="1"/>
          <p:nvPr>
            <p:ph type="title"/>
          </p:nvPr>
        </p:nvSpPr>
        <p:spPr>
          <a:xfrm>
            <a:off x="400050" y="571499"/>
            <a:ext cx="5181600" cy="10224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3700"/>
              <a:buFont typeface="Outfit"/>
              <a:buNone/>
              <a:defRPr b="0" sz="37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92" name="Google Shape;292;p35"/>
          <p:cNvSpPr txBox="1"/>
          <p:nvPr>
            <p:ph idx="1" type="body"/>
          </p:nvPr>
        </p:nvSpPr>
        <p:spPr>
          <a:xfrm>
            <a:off x="400050" y="2333049"/>
            <a:ext cx="5181600" cy="37011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293" name="Google Shape;293;p35"/>
          <p:cNvSpPr txBox="1"/>
          <p:nvPr>
            <p:ph idx="5" type="body"/>
          </p:nvPr>
        </p:nvSpPr>
        <p:spPr>
          <a:xfrm>
            <a:off x="400050" y="1807634"/>
            <a:ext cx="5181600" cy="3117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2300"/>
              <a:buNone/>
              <a:defRPr b="0" i="0" sz="23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294" name="Google Shape;294;p35"/>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Four Images">
  <p:cSld name="Text Slide + Four Images">
    <p:spTree>
      <p:nvGrpSpPr>
        <p:cNvPr id="295" name="Shape 295"/>
        <p:cNvGrpSpPr/>
        <p:nvPr/>
      </p:nvGrpSpPr>
      <p:grpSpPr>
        <a:xfrm>
          <a:off x="0" y="0"/>
          <a:ext cx="0" cy="0"/>
          <a:chOff x="0" y="0"/>
          <a:chExt cx="0" cy="0"/>
        </a:xfrm>
      </p:grpSpPr>
      <p:sp>
        <p:nvSpPr>
          <p:cNvPr id="296" name="Google Shape;296;p36"/>
          <p:cNvSpPr/>
          <p:nvPr>
            <p:ph idx="2" type="pic"/>
          </p:nvPr>
        </p:nvSpPr>
        <p:spPr>
          <a:xfrm>
            <a:off x="5962024" y="3488731"/>
            <a:ext cx="2934300" cy="3115200"/>
          </a:xfrm>
          <a:prstGeom prst="roundRect">
            <a:avLst>
              <a:gd fmla="val 4412" name="adj"/>
            </a:avLst>
          </a:prstGeom>
          <a:noFill/>
          <a:ln>
            <a:noFill/>
          </a:ln>
        </p:spPr>
      </p:sp>
      <p:sp>
        <p:nvSpPr>
          <p:cNvPr id="297" name="Google Shape;297;p36"/>
          <p:cNvSpPr/>
          <p:nvPr>
            <p:ph idx="3" type="pic"/>
          </p:nvPr>
        </p:nvSpPr>
        <p:spPr>
          <a:xfrm>
            <a:off x="9044633" y="3488731"/>
            <a:ext cx="2934300" cy="3115200"/>
          </a:xfrm>
          <a:prstGeom prst="roundRect">
            <a:avLst>
              <a:gd fmla="val 4412" name="adj"/>
            </a:avLst>
          </a:prstGeom>
          <a:noFill/>
          <a:ln>
            <a:noFill/>
          </a:ln>
        </p:spPr>
      </p:sp>
      <p:sp>
        <p:nvSpPr>
          <p:cNvPr id="298" name="Google Shape;298;p36"/>
          <p:cNvSpPr/>
          <p:nvPr>
            <p:ph idx="4" type="pic"/>
          </p:nvPr>
        </p:nvSpPr>
        <p:spPr>
          <a:xfrm>
            <a:off x="5962024" y="256799"/>
            <a:ext cx="2934300" cy="3115200"/>
          </a:xfrm>
          <a:prstGeom prst="roundRect">
            <a:avLst>
              <a:gd fmla="val 4412" name="adj"/>
            </a:avLst>
          </a:prstGeom>
          <a:noFill/>
          <a:ln>
            <a:noFill/>
          </a:ln>
        </p:spPr>
      </p:sp>
      <p:sp>
        <p:nvSpPr>
          <p:cNvPr id="299" name="Google Shape;299;p36"/>
          <p:cNvSpPr/>
          <p:nvPr>
            <p:ph idx="5" type="pic"/>
          </p:nvPr>
        </p:nvSpPr>
        <p:spPr>
          <a:xfrm>
            <a:off x="9044633" y="256799"/>
            <a:ext cx="2934300" cy="3115200"/>
          </a:xfrm>
          <a:prstGeom prst="roundRect">
            <a:avLst>
              <a:gd fmla="val 4412" name="adj"/>
            </a:avLst>
          </a:prstGeom>
          <a:noFill/>
          <a:ln>
            <a:noFill/>
          </a:ln>
        </p:spPr>
      </p:sp>
      <p:sp>
        <p:nvSpPr>
          <p:cNvPr id="300" name="Google Shape;300;p36"/>
          <p:cNvSpPr txBox="1"/>
          <p:nvPr>
            <p:ph type="title"/>
          </p:nvPr>
        </p:nvSpPr>
        <p:spPr>
          <a:xfrm>
            <a:off x="400050" y="571499"/>
            <a:ext cx="5181600" cy="10224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3700"/>
              <a:buFont typeface="Outfit"/>
              <a:buNone/>
              <a:defRPr b="0" sz="37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301" name="Google Shape;301;p36"/>
          <p:cNvSpPr txBox="1"/>
          <p:nvPr>
            <p:ph idx="1" type="body"/>
          </p:nvPr>
        </p:nvSpPr>
        <p:spPr>
          <a:xfrm>
            <a:off x="400050" y="2333049"/>
            <a:ext cx="5181600" cy="37011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302" name="Google Shape;302;p36"/>
          <p:cNvSpPr txBox="1"/>
          <p:nvPr>
            <p:ph idx="6" type="body"/>
          </p:nvPr>
        </p:nvSpPr>
        <p:spPr>
          <a:xfrm>
            <a:off x="400050" y="1807634"/>
            <a:ext cx="5181600" cy="3117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226548"/>
              </a:buClr>
              <a:buSzPts val="2300"/>
              <a:buNone/>
              <a:defRPr b="0" i="0" sz="2300">
                <a:solidFill>
                  <a:srgbClr val="226548"/>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303" name="Google Shape;303;p36"/>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Large Image">
  <p:cSld name="Text Slide + Large Image">
    <p:spTree>
      <p:nvGrpSpPr>
        <p:cNvPr id="304" name="Shape 304"/>
        <p:cNvGrpSpPr/>
        <p:nvPr/>
      </p:nvGrpSpPr>
      <p:grpSpPr>
        <a:xfrm>
          <a:off x="0" y="0"/>
          <a:ext cx="0" cy="0"/>
          <a:chOff x="0" y="0"/>
          <a:chExt cx="0" cy="0"/>
        </a:xfrm>
      </p:grpSpPr>
      <p:sp>
        <p:nvSpPr>
          <p:cNvPr id="305" name="Google Shape;305;p37"/>
          <p:cNvSpPr/>
          <p:nvPr>
            <p:ph idx="2" type="pic"/>
          </p:nvPr>
        </p:nvSpPr>
        <p:spPr>
          <a:xfrm>
            <a:off x="238125" y="1704490"/>
            <a:ext cx="11652900" cy="4903200"/>
          </a:xfrm>
          <a:prstGeom prst="roundRect">
            <a:avLst>
              <a:gd fmla="val 1004" name="adj"/>
            </a:avLst>
          </a:prstGeom>
          <a:noFill/>
          <a:ln>
            <a:noFill/>
          </a:ln>
        </p:spPr>
      </p:sp>
      <p:sp>
        <p:nvSpPr>
          <p:cNvPr id="306" name="Google Shape;306;p37"/>
          <p:cNvSpPr txBox="1"/>
          <p:nvPr>
            <p:ph type="title"/>
          </p:nvPr>
        </p:nvSpPr>
        <p:spPr>
          <a:xfrm>
            <a:off x="400051" y="571499"/>
            <a:ext cx="4451100" cy="9948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3100"/>
              <a:buFont typeface="Outfit"/>
              <a:buNone/>
              <a:defRPr b="0" sz="3100">
                <a:solidFill>
                  <a:schemeClr val="dk1"/>
                </a:solidFill>
              </a:defRPr>
            </a:lvl1pPr>
            <a:lvl2pPr lvl="1">
              <a:spcBef>
                <a:spcPts val="30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307" name="Google Shape;307;p37"/>
          <p:cNvSpPr txBox="1"/>
          <p:nvPr>
            <p:ph idx="1" type="body"/>
          </p:nvPr>
        </p:nvSpPr>
        <p:spPr>
          <a:xfrm>
            <a:off x="4997555" y="571499"/>
            <a:ext cx="5670300" cy="9948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id="308" name="Google Shape;308;p37"/>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Two Images">
  <p:cSld name="Text Slide + Two Images">
    <p:spTree>
      <p:nvGrpSpPr>
        <p:cNvPr id="309" name="Shape 309"/>
        <p:cNvGrpSpPr/>
        <p:nvPr/>
      </p:nvGrpSpPr>
      <p:grpSpPr>
        <a:xfrm>
          <a:off x="0" y="0"/>
          <a:ext cx="0" cy="0"/>
          <a:chOff x="0" y="0"/>
          <a:chExt cx="0" cy="0"/>
        </a:xfrm>
      </p:grpSpPr>
      <p:sp>
        <p:nvSpPr>
          <p:cNvPr id="310" name="Google Shape;310;p38"/>
          <p:cNvSpPr txBox="1"/>
          <p:nvPr>
            <p:ph type="title"/>
          </p:nvPr>
        </p:nvSpPr>
        <p:spPr>
          <a:xfrm>
            <a:off x="400051" y="571499"/>
            <a:ext cx="4451100" cy="9948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3100"/>
              <a:buFont typeface="Outfit"/>
              <a:buNone/>
              <a:defRPr b="0" sz="3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311" name="Google Shape;311;p38"/>
          <p:cNvSpPr txBox="1"/>
          <p:nvPr>
            <p:ph idx="1" type="body"/>
          </p:nvPr>
        </p:nvSpPr>
        <p:spPr>
          <a:xfrm>
            <a:off x="4997555" y="571499"/>
            <a:ext cx="5670300" cy="9948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id="312" name="Google Shape;312;p38"/>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313" name="Google Shape;313;p38"/>
          <p:cNvSpPr/>
          <p:nvPr>
            <p:ph idx="2" type="pic"/>
          </p:nvPr>
        </p:nvSpPr>
        <p:spPr>
          <a:xfrm>
            <a:off x="238125" y="1696866"/>
            <a:ext cx="5758500" cy="4903200"/>
          </a:xfrm>
          <a:prstGeom prst="roundRect">
            <a:avLst>
              <a:gd fmla="val 1542" name="adj"/>
            </a:avLst>
          </a:prstGeom>
          <a:noFill/>
          <a:ln>
            <a:noFill/>
          </a:ln>
        </p:spPr>
      </p:sp>
      <p:sp>
        <p:nvSpPr>
          <p:cNvPr id="314" name="Google Shape;314;p38"/>
          <p:cNvSpPr/>
          <p:nvPr>
            <p:ph idx="3" type="pic"/>
          </p:nvPr>
        </p:nvSpPr>
        <p:spPr>
          <a:xfrm>
            <a:off x="6134877" y="1696865"/>
            <a:ext cx="5758500" cy="4903200"/>
          </a:xfrm>
          <a:prstGeom prst="roundRect">
            <a:avLst>
              <a:gd fmla="val 1542" name="adj"/>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Three Large Images">
  <p:cSld name="Text Slide + Three Large Images">
    <p:spTree>
      <p:nvGrpSpPr>
        <p:cNvPr id="315" name="Shape 315"/>
        <p:cNvGrpSpPr/>
        <p:nvPr/>
      </p:nvGrpSpPr>
      <p:grpSpPr>
        <a:xfrm>
          <a:off x="0" y="0"/>
          <a:ext cx="0" cy="0"/>
          <a:chOff x="0" y="0"/>
          <a:chExt cx="0" cy="0"/>
        </a:xfrm>
      </p:grpSpPr>
      <p:sp>
        <p:nvSpPr>
          <p:cNvPr id="316" name="Google Shape;316;p39"/>
          <p:cNvSpPr txBox="1"/>
          <p:nvPr>
            <p:ph type="title"/>
          </p:nvPr>
        </p:nvSpPr>
        <p:spPr>
          <a:xfrm>
            <a:off x="400051" y="571499"/>
            <a:ext cx="4451100" cy="9948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3100"/>
              <a:buFont typeface="Outfit"/>
              <a:buNone/>
              <a:defRPr b="0" sz="3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317" name="Google Shape;317;p39"/>
          <p:cNvSpPr txBox="1"/>
          <p:nvPr>
            <p:ph idx="1" type="body"/>
          </p:nvPr>
        </p:nvSpPr>
        <p:spPr>
          <a:xfrm>
            <a:off x="4997555" y="571499"/>
            <a:ext cx="5670300" cy="9948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id="318" name="Google Shape;318;p39"/>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319" name="Google Shape;319;p39"/>
          <p:cNvSpPr/>
          <p:nvPr>
            <p:ph idx="2" type="pic"/>
          </p:nvPr>
        </p:nvSpPr>
        <p:spPr>
          <a:xfrm>
            <a:off x="238125" y="1704490"/>
            <a:ext cx="3793200" cy="4903200"/>
          </a:xfrm>
          <a:prstGeom prst="roundRect">
            <a:avLst>
              <a:gd fmla="val 2341" name="adj"/>
            </a:avLst>
          </a:prstGeom>
          <a:noFill/>
          <a:ln>
            <a:noFill/>
          </a:ln>
        </p:spPr>
      </p:sp>
      <p:sp>
        <p:nvSpPr>
          <p:cNvPr id="320" name="Google Shape;320;p39"/>
          <p:cNvSpPr/>
          <p:nvPr>
            <p:ph idx="3" type="pic"/>
          </p:nvPr>
        </p:nvSpPr>
        <p:spPr>
          <a:xfrm>
            <a:off x="4171950" y="1704490"/>
            <a:ext cx="3793200" cy="4903200"/>
          </a:xfrm>
          <a:prstGeom prst="roundRect">
            <a:avLst>
              <a:gd fmla="val 2341" name="adj"/>
            </a:avLst>
          </a:prstGeom>
          <a:noFill/>
          <a:ln>
            <a:noFill/>
          </a:ln>
        </p:spPr>
      </p:sp>
      <p:sp>
        <p:nvSpPr>
          <p:cNvPr id="321" name="Google Shape;321;p39"/>
          <p:cNvSpPr/>
          <p:nvPr>
            <p:ph idx="4" type="pic"/>
          </p:nvPr>
        </p:nvSpPr>
        <p:spPr>
          <a:xfrm>
            <a:off x="8105775" y="1704490"/>
            <a:ext cx="3793200" cy="4903200"/>
          </a:xfrm>
          <a:prstGeom prst="roundRect">
            <a:avLst>
              <a:gd fmla="val 2341" name="adj"/>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Five Images">
  <p:cSld name="Text Slide + Five Images">
    <p:spTree>
      <p:nvGrpSpPr>
        <p:cNvPr id="322" name="Shape 322"/>
        <p:cNvGrpSpPr/>
        <p:nvPr/>
      </p:nvGrpSpPr>
      <p:grpSpPr>
        <a:xfrm>
          <a:off x="0" y="0"/>
          <a:ext cx="0" cy="0"/>
          <a:chOff x="0" y="0"/>
          <a:chExt cx="0" cy="0"/>
        </a:xfrm>
      </p:grpSpPr>
      <p:sp>
        <p:nvSpPr>
          <p:cNvPr id="323" name="Google Shape;323;p40"/>
          <p:cNvSpPr txBox="1"/>
          <p:nvPr>
            <p:ph type="title"/>
          </p:nvPr>
        </p:nvSpPr>
        <p:spPr>
          <a:xfrm>
            <a:off x="400051" y="571499"/>
            <a:ext cx="4451100" cy="9948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3100"/>
              <a:buFont typeface="Outfit"/>
              <a:buNone/>
              <a:defRPr b="0" sz="3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324" name="Google Shape;324;p40"/>
          <p:cNvSpPr txBox="1"/>
          <p:nvPr>
            <p:ph idx="1" type="body"/>
          </p:nvPr>
        </p:nvSpPr>
        <p:spPr>
          <a:xfrm>
            <a:off x="4997555" y="571499"/>
            <a:ext cx="5670300" cy="9948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id="325" name="Google Shape;325;p40"/>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326" name="Google Shape;326;p40"/>
          <p:cNvSpPr/>
          <p:nvPr>
            <p:ph idx="2" type="pic"/>
          </p:nvPr>
        </p:nvSpPr>
        <p:spPr>
          <a:xfrm>
            <a:off x="238125" y="1704489"/>
            <a:ext cx="2802900" cy="2386800"/>
          </a:xfrm>
          <a:prstGeom prst="roundRect">
            <a:avLst>
              <a:gd fmla="val 3610" name="adj"/>
            </a:avLst>
          </a:prstGeom>
          <a:noFill/>
          <a:ln>
            <a:noFill/>
          </a:ln>
        </p:spPr>
      </p:sp>
      <p:sp>
        <p:nvSpPr>
          <p:cNvPr id="327" name="Google Shape;327;p40"/>
          <p:cNvSpPr/>
          <p:nvPr>
            <p:ph idx="3" type="pic"/>
          </p:nvPr>
        </p:nvSpPr>
        <p:spPr>
          <a:xfrm>
            <a:off x="6134877" y="1704489"/>
            <a:ext cx="5758500" cy="4903200"/>
          </a:xfrm>
          <a:prstGeom prst="roundRect">
            <a:avLst>
              <a:gd fmla="val 1757" name="adj"/>
            </a:avLst>
          </a:prstGeom>
          <a:noFill/>
          <a:ln>
            <a:noFill/>
          </a:ln>
        </p:spPr>
      </p:sp>
      <p:sp>
        <p:nvSpPr>
          <p:cNvPr id="328" name="Google Shape;328;p40"/>
          <p:cNvSpPr/>
          <p:nvPr>
            <p:ph idx="4" type="pic"/>
          </p:nvPr>
        </p:nvSpPr>
        <p:spPr>
          <a:xfrm>
            <a:off x="3193441" y="1704489"/>
            <a:ext cx="2802900" cy="2386800"/>
          </a:xfrm>
          <a:prstGeom prst="roundRect">
            <a:avLst>
              <a:gd fmla="val 3610" name="adj"/>
            </a:avLst>
          </a:prstGeom>
          <a:noFill/>
          <a:ln>
            <a:noFill/>
          </a:ln>
        </p:spPr>
      </p:sp>
      <p:sp>
        <p:nvSpPr>
          <p:cNvPr id="329" name="Google Shape;329;p40"/>
          <p:cNvSpPr/>
          <p:nvPr>
            <p:ph idx="5" type="pic"/>
          </p:nvPr>
        </p:nvSpPr>
        <p:spPr>
          <a:xfrm>
            <a:off x="238125" y="4220943"/>
            <a:ext cx="2802900" cy="2386800"/>
          </a:xfrm>
          <a:prstGeom prst="roundRect">
            <a:avLst>
              <a:gd fmla="val 3610" name="adj"/>
            </a:avLst>
          </a:prstGeom>
          <a:noFill/>
          <a:ln>
            <a:noFill/>
          </a:ln>
        </p:spPr>
      </p:sp>
      <p:sp>
        <p:nvSpPr>
          <p:cNvPr id="330" name="Google Shape;330;p40"/>
          <p:cNvSpPr/>
          <p:nvPr>
            <p:ph idx="6" type="pic"/>
          </p:nvPr>
        </p:nvSpPr>
        <p:spPr>
          <a:xfrm>
            <a:off x="3193441" y="4220943"/>
            <a:ext cx="2802900" cy="2386800"/>
          </a:xfrm>
          <a:prstGeom prst="roundRect">
            <a:avLst>
              <a:gd fmla="val 3610" name="adj"/>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Six Images">
  <p:cSld name="Text Slide + Six Images">
    <p:spTree>
      <p:nvGrpSpPr>
        <p:cNvPr id="331" name="Shape 331"/>
        <p:cNvGrpSpPr/>
        <p:nvPr/>
      </p:nvGrpSpPr>
      <p:grpSpPr>
        <a:xfrm>
          <a:off x="0" y="0"/>
          <a:ext cx="0" cy="0"/>
          <a:chOff x="0" y="0"/>
          <a:chExt cx="0" cy="0"/>
        </a:xfrm>
      </p:grpSpPr>
      <p:sp>
        <p:nvSpPr>
          <p:cNvPr id="332" name="Google Shape;332;p41"/>
          <p:cNvSpPr txBox="1"/>
          <p:nvPr>
            <p:ph type="title"/>
          </p:nvPr>
        </p:nvSpPr>
        <p:spPr>
          <a:xfrm>
            <a:off x="400051" y="571499"/>
            <a:ext cx="4451100" cy="9948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3100"/>
              <a:buFont typeface="Outfit"/>
              <a:buNone/>
              <a:defRPr b="0" sz="3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333" name="Google Shape;333;p41"/>
          <p:cNvSpPr txBox="1"/>
          <p:nvPr>
            <p:ph idx="1" type="body"/>
          </p:nvPr>
        </p:nvSpPr>
        <p:spPr>
          <a:xfrm>
            <a:off x="4997555" y="571499"/>
            <a:ext cx="5670300" cy="9948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500"/>
              </a:spcBef>
              <a:spcAft>
                <a:spcPts val="0"/>
              </a:spcAft>
              <a:buClr>
                <a:srgbClr val="1B1915"/>
              </a:buClr>
              <a:buSzPts val="1500"/>
              <a:buNone/>
              <a:defRPr/>
            </a:lvl1pPr>
            <a:lvl2pPr indent="-228600" lvl="1" marL="914400" algn="l">
              <a:lnSpc>
                <a:spcPct val="110000"/>
              </a:lnSpc>
              <a:spcBef>
                <a:spcPts val="300"/>
              </a:spcBef>
              <a:spcAft>
                <a:spcPts val="0"/>
              </a:spcAft>
              <a:buClr>
                <a:srgbClr val="1B1915"/>
              </a:buClr>
              <a:buSzPts val="1500"/>
              <a:buNone/>
              <a:defRPr/>
            </a:lvl2pPr>
            <a:lvl3pPr indent="-228600" lvl="2" marL="1371600" algn="l">
              <a:lnSpc>
                <a:spcPct val="110000"/>
              </a:lnSpc>
              <a:spcBef>
                <a:spcPts val="300"/>
              </a:spcBef>
              <a:spcAft>
                <a:spcPts val="0"/>
              </a:spcAft>
              <a:buClr>
                <a:srgbClr val="1B1915"/>
              </a:buClr>
              <a:buSzPts val="1200"/>
              <a:buNone/>
              <a:defRPr/>
            </a:lvl3pPr>
            <a:lvl4pPr indent="-228600" lvl="3" marL="1828800" algn="l">
              <a:lnSpc>
                <a:spcPct val="110000"/>
              </a:lnSpc>
              <a:spcBef>
                <a:spcPts val="300"/>
              </a:spcBef>
              <a:spcAft>
                <a:spcPts val="0"/>
              </a:spcAft>
              <a:buClr>
                <a:srgbClr val="1B1915"/>
              </a:buClr>
              <a:buSzPts val="1100"/>
              <a:buNone/>
              <a:defRPr/>
            </a:lvl4pPr>
            <a:lvl5pPr indent="-228600" lvl="4" marL="2286000" algn="l">
              <a:lnSpc>
                <a:spcPct val="11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id="334" name="Google Shape;334;p41"/>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335" name="Google Shape;335;p41"/>
          <p:cNvSpPr/>
          <p:nvPr>
            <p:ph idx="2" type="pic"/>
          </p:nvPr>
        </p:nvSpPr>
        <p:spPr>
          <a:xfrm>
            <a:off x="238125" y="1704489"/>
            <a:ext cx="3793200" cy="2386800"/>
          </a:xfrm>
          <a:prstGeom prst="roundRect">
            <a:avLst>
              <a:gd fmla="val 3610" name="adj"/>
            </a:avLst>
          </a:prstGeom>
          <a:noFill/>
          <a:ln>
            <a:noFill/>
          </a:ln>
        </p:spPr>
      </p:sp>
      <p:sp>
        <p:nvSpPr>
          <p:cNvPr id="336" name="Google Shape;336;p41"/>
          <p:cNvSpPr/>
          <p:nvPr>
            <p:ph idx="3" type="pic"/>
          </p:nvPr>
        </p:nvSpPr>
        <p:spPr>
          <a:xfrm>
            <a:off x="8105775" y="1704489"/>
            <a:ext cx="3793200" cy="2386800"/>
          </a:xfrm>
          <a:prstGeom prst="roundRect">
            <a:avLst>
              <a:gd fmla="val 3610" name="adj"/>
            </a:avLst>
          </a:prstGeom>
          <a:noFill/>
          <a:ln>
            <a:noFill/>
          </a:ln>
        </p:spPr>
      </p:sp>
      <p:sp>
        <p:nvSpPr>
          <p:cNvPr id="337" name="Google Shape;337;p41"/>
          <p:cNvSpPr/>
          <p:nvPr>
            <p:ph idx="4" type="pic"/>
          </p:nvPr>
        </p:nvSpPr>
        <p:spPr>
          <a:xfrm>
            <a:off x="238125" y="4219090"/>
            <a:ext cx="3793200" cy="2386800"/>
          </a:xfrm>
          <a:prstGeom prst="roundRect">
            <a:avLst>
              <a:gd fmla="val 3610" name="adj"/>
            </a:avLst>
          </a:prstGeom>
          <a:noFill/>
          <a:ln>
            <a:noFill/>
          </a:ln>
        </p:spPr>
      </p:sp>
      <p:sp>
        <p:nvSpPr>
          <p:cNvPr id="338" name="Google Shape;338;p41"/>
          <p:cNvSpPr/>
          <p:nvPr>
            <p:ph idx="5" type="pic"/>
          </p:nvPr>
        </p:nvSpPr>
        <p:spPr>
          <a:xfrm>
            <a:off x="8105775" y="4219090"/>
            <a:ext cx="3793200" cy="2386800"/>
          </a:xfrm>
          <a:prstGeom prst="roundRect">
            <a:avLst>
              <a:gd fmla="val 3610" name="adj"/>
            </a:avLst>
          </a:prstGeom>
          <a:noFill/>
          <a:ln>
            <a:noFill/>
          </a:ln>
        </p:spPr>
      </p:sp>
      <p:sp>
        <p:nvSpPr>
          <p:cNvPr id="339" name="Google Shape;339;p41"/>
          <p:cNvSpPr/>
          <p:nvPr>
            <p:ph idx="6" type="pic"/>
          </p:nvPr>
        </p:nvSpPr>
        <p:spPr>
          <a:xfrm>
            <a:off x="4171950" y="1704489"/>
            <a:ext cx="3793200" cy="2386800"/>
          </a:xfrm>
          <a:prstGeom prst="roundRect">
            <a:avLst>
              <a:gd fmla="val 3610" name="adj"/>
            </a:avLst>
          </a:prstGeom>
          <a:noFill/>
          <a:ln>
            <a:noFill/>
          </a:ln>
        </p:spPr>
      </p:sp>
      <p:sp>
        <p:nvSpPr>
          <p:cNvPr id="340" name="Google Shape;340;p41"/>
          <p:cNvSpPr/>
          <p:nvPr>
            <p:ph idx="7" type="pic"/>
          </p:nvPr>
        </p:nvSpPr>
        <p:spPr>
          <a:xfrm>
            <a:off x="4171950" y="4219090"/>
            <a:ext cx="3793200" cy="2386800"/>
          </a:xfrm>
          <a:prstGeom prst="roundRect">
            <a:avLst>
              <a:gd fmla="val 3610" name="adj"/>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ght Image Grid + Text">
  <p:cSld name="Eight Image Grid + Text">
    <p:bg>
      <p:bgPr>
        <a:solidFill>
          <a:schemeClr val="dk1"/>
        </a:solidFill>
      </p:bgPr>
    </p:bg>
    <p:spTree>
      <p:nvGrpSpPr>
        <p:cNvPr id="341" name="Shape 341"/>
        <p:cNvGrpSpPr/>
        <p:nvPr/>
      </p:nvGrpSpPr>
      <p:grpSpPr>
        <a:xfrm>
          <a:off x="0" y="0"/>
          <a:ext cx="0" cy="0"/>
          <a:chOff x="0" y="0"/>
          <a:chExt cx="0" cy="0"/>
        </a:xfrm>
      </p:grpSpPr>
      <p:sp>
        <p:nvSpPr>
          <p:cNvPr id="342" name="Google Shape;342;p42"/>
          <p:cNvSpPr/>
          <p:nvPr>
            <p:ph idx="2" type="pic"/>
          </p:nvPr>
        </p:nvSpPr>
        <p:spPr>
          <a:xfrm>
            <a:off x="238125" y="250277"/>
            <a:ext cx="2810100" cy="2006700"/>
          </a:xfrm>
          <a:prstGeom prst="roundRect">
            <a:avLst>
              <a:gd fmla="val 6731" name="adj"/>
            </a:avLst>
          </a:prstGeom>
          <a:noFill/>
          <a:ln>
            <a:noFill/>
          </a:ln>
        </p:spPr>
      </p:sp>
      <p:sp>
        <p:nvSpPr>
          <p:cNvPr id="343" name="Google Shape;343;p42"/>
          <p:cNvSpPr txBox="1"/>
          <p:nvPr>
            <p:ph idx="1" type="body"/>
          </p:nvPr>
        </p:nvSpPr>
        <p:spPr>
          <a:xfrm>
            <a:off x="249888" y="2432184"/>
            <a:ext cx="2796900" cy="666300"/>
          </a:xfrm>
          <a:prstGeom prst="rect">
            <a:avLst/>
          </a:prstGeom>
          <a:noFill/>
          <a:ln>
            <a:noFill/>
          </a:ln>
        </p:spPr>
        <p:txBody>
          <a:bodyPr anchorCtr="0" anchor="t" bIns="0" lIns="0" spcFirstLastPara="1" rIns="0" wrap="square" tIns="0">
            <a:spAutoFit/>
          </a:bodyPr>
          <a:lstStyle>
            <a:lvl1pPr indent="-228600" lvl="0" marL="457200" algn="l">
              <a:lnSpc>
                <a:spcPct val="110000"/>
              </a:lnSpc>
              <a:spcBef>
                <a:spcPts val="0"/>
              </a:spcBef>
              <a:spcAft>
                <a:spcPts val="0"/>
              </a:spcAft>
              <a:buClr>
                <a:schemeClr val="accent5"/>
              </a:buClr>
              <a:buSzPts val="1100"/>
              <a:buFont typeface="Arial"/>
              <a:buNone/>
              <a:defRPr sz="11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344" name="Google Shape;344;p42"/>
          <p:cNvSpPr txBox="1"/>
          <p:nvPr>
            <p:ph idx="3" type="body"/>
          </p:nvPr>
        </p:nvSpPr>
        <p:spPr>
          <a:xfrm>
            <a:off x="3197373" y="2432184"/>
            <a:ext cx="2796900" cy="666300"/>
          </a:xfrm>
          <a:prstGeom prst="rect">
            <a:avLst/>
          </a:prstGeom>
          <a:noFill/>
          <a:ln>
            <a:noFill/>
          </a:ln>
        </p:spPr>
        <p:txBody>
          <a:bodyPr anchorCtr="0" anchor="t" bIns="0" lIns="0" spcFirstLastPara="1" rIns="0" wrap="square" tIns="0">
            <a:spAutoFit/>
          </a:bodyPr>
          <a:lstStyle>
            <a:lvl1pPr indent="-228600" lvl="0" marL="457200" algn="l">
              <a:lnSpc>
                <a:spcPct val="110000"/>
              </a:lnSpc>
              <a:spcBef>
                <a:spcPts val="0"/>
              </a:spcBef>
              <a:spcAft>
                <a:spcPts val="0"/>
              </a:spcAft>
              <a:buClr>
                <a:schemeClr val="accent5"/>
              </a:buClr>
              <a:buSzPts val="1100"/>
              <a:buFont typeface="Arial"/>
              <a:buNone/>
              <a:defRPr sz="11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345" name="Google Shape;345;p42"/>
          <p:cNvSpPr txBox="1"/>
          <p:nvPr>
            <p:ph idx="4" type="body"/>
          </p:nvPr>
        </p:nvSpPr>
        <p:spPr>
          <a:xfrm>
            <a:off x="6144858" y="2432184"/>
            <a:ext cx="2796900" cy="666300"/>
          </a:xfrm>
          <a:prstGeom prst="rect">
            <a:avLst/>
          </a:prstGeom>
          <a:noFill/>
          <a:ln>
            <a:noFill/>
          </a:ln>
        </p:spPr>
        <p:txBody>
          <a:bodyPr anchorCtr="0" anchor="t" bIns="0" lIns="0" spcFirstLastPara="1" rIns="0" wrap="square" tIns="0">
            <a:spAutoFit/>
          </a:bodyPr>
          <a:lstStyle>
            <a:lvl1pPr indent="-228600" lvl="0" marL="457200" algn="l">
              <a:lnSpc>
                <a:spcPct val="110000"/>
              </a:lnSpc>
              <a:spcBef>
                <a:spcPts val="0"/>
              </a:spcBef>
              <a:spcAft>
                <a:spcPts val="0"/>
              </a:spcAft>
              <a:buClr>
                <a:schemeClr val="accent5"/>
              </a:buClr>
              <a:buSzPts val="1100"/>
              <a:buFont typeface="Arial"/>
              <a:buNone/>
              <a:defRPr sz="11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346" name="Google Shape;346;p42"/>
          <p:cNvSpPr txBox="1"/>
          <p:nvPr>
            <p:ph idx="5" type="body"/>
          </p:nvPr>
        </p:nvSpPr>
        <p:spPr>
          <a:xfrm>
            <a:off x="9092343" y="2432184"/>
            <a:ext cx="2796900" cy="666300"/>
          </a:xfrm>
          <a:prstGeom prst="rect">
            <a:avLst/>
          </a:prstGeom>
          <a:noFill/>
          <a:ln>
            <a:noFill/>
          </a:ln>
        </p:spPr>
        <p:txBody>
          <a:bodyPr anchorCtr="0" anchor="t" bIns="0" lIns="0" spcFirstLastPara="1" rIns="0" wrap="square" tIns="0">
            <a:spAutoFit/>
          </a:bodyPr>
          <a:lstStyle>
            <a:lvl1pPr indent="-228600" lvl="0" marL="457200" algn="l">
              <a:lnSpc>
                <a:spcPct val="110000"/>
              </a:lnSpc>
              <a:spcBef>
                <a:spcPts val="0"/>
              </a:spcBef>
              <a:spcAft>
                <a:spcPts val="0"/>
              </a:spcAft>
              <a:buClr>
                <a:schemeClr val="accent5"/>
              </a:buClr>
              <a:buSzPts val="1100"/>
              <a:buFont typeface="Arial"/>
              <a:buNone/>
              <a:defRPr sz="11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347" name="Google Shape;347;p42"/>
          <p:cNvSpPr txBox="1"/>
          <p:nvPr>
            <p:ph idx="6" type="body"/>
          </p:nvPr>
        </p:nvSpPr>
        <p:spPr>
          <a:xfrm>
            <a:off x="249888" y="5689183"/>
            <a:ext cx="2796900" cy="666300"/>
          </a:xfrm>
          <a:prstGeom prst="rect">
            <a:avLst/>
          </a:prstGeom>
          <a:noFill/>
          <a:ln>
            <a:noFill/>
          </a:ln>
        </p:spPr>
        <p:txBody>
          <a:bodyPr anchorCtr="0" anchor="t" bIns="0" lIns="0" spcFirstLastPara="1" rIns="0" wrap="square" tIns="0">
            <a:spAutoFit/>
          </a:bodyPr>
          <a:lstStyle>
            <a:lvl1pPr indent="-228600" lvl="0" marL="457200" algn="l">
              <a:lnSpc>
                <a:spcPct val="110000"/>
              </a:lnSpc>
              <a:spcBef>
                <a:spcPts val="0"/>
              </a:spcBef>
              <a:spcAft>
                <a:spcPts val="0"/>
              </a:spcAft>
              <a:buClr>
                <a:schemeClr val="accent5"/>
              </a:buClr>
              <a:buSzPts val="1100"/>
              <a:buFont typeface="Arial"/>
              <a:buNone/>
              <a:defRPr sz="11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348" name="Google Shape;348;p42"/>
          <p:cNvSpPr txBox="1"/>
          <p:nvPr>
            <p:ph idx="7" type="body"/>
          </p:nvPr>
        </p:nvSpPr>
        <p:spPr>
          <a:xfrm>
            <a:off x="3197373" y="5689183"/>
            <a:ext cx="2796900" cy="666300"/>
          </a:xfrm>
          <a:prstGeom prst="rect">
            <a:avLst/>
          </a:prstGeom>
          <a:noFill/>
          <a:ln>
            <a:noFill/>
          </a:ln>
        </p:spPr>
        <p:txBody>
          <a:bodyPr anchorCtr="0" anchor="t" bIns="0" lIns="0" spcFirstLastPara="1" rIns="0" wrap="square" tIns="0">
            <a:spAutoFit/>
          </a:bodyPr>
          <a:lstStyle>
            <a:lvl1pPr indent="-228600" lvl="0" marL="457200" algn="l">
              <a:lnSpc>
                <a:spcPct val="110000"/>
              </a:lnSpc>
              <a:spcBef>
                <a:spcPts val="0"/>
              </a:spcBef>
              <a:spcAft>
                <a:spcPts val="0"/>
              </a:spcAft>
              <a:buClr>
                <a:schemeClr val="accent5"/>
              </a:buClr>
              <a:buSzPts val="1100"/>
              <a:buFont typeface="Arial"/>
              <a:buNone/>
              <a:defRPr sz="11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349" name="Google Shape;349;p42"/>
          <p:cNvSpPr txBox="1"/>
          <p:nvPr>
            <p:ph idx="8" type="body"/>
          </p:nvPr>
        </p:nvSpPr>
        <p:spPr>
          <a:xfrm>
            <a:off x="6144858" y="5689183"/>
            <a:ext cx="2796900" cy="666300"/>
          </a:xfrm>
          <a:prstGeom prst="rect">
            <a:avLst/>
          </a:prstGeom>
          <a:noFill/>
          <a:ln>
            <a:noFill/>
          </a:ln>
        </p:spPr>
        <p:txBody>
          <a:bodyPr anchorCtr="0" anchor="t" bIns="0" lIns="0" spcFirstLastPara="1" rIns="0" wrap="square" tIns="0">
            <a:spAutoFit/>
          </a:bodyPr>
          <a:lstStyle>
            <a:lvl1pPr indent="-228600" lvl="0" marL="457200" algn="l">
              <a:lnSpc>
                <a:spcPct val="110000"/>
              </a:lnSpc>
              <a:spcBef>
                <a:spcPts val="0"/>
              </a:spcBef>
              <a:spcAft>
                <a:spcPts val="0"/>
              </a:spcAft>
              <a:buClr>
                <a:schemeClr val="accent5"/>
              </a:buClr>
              <a:buSzPts val="1100"/>
              <a:buFont typeface="Arial"/>
              <a:buNone/>
              <a:defRPr sz="11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350" name="Google Shape;350;p42"/>
          <p:cNvSpPr txBox="1"/>
          <p:nvPr>
            <p:ph idx="9" type="body"/>
          </p:nvPr>
        </p:nvSpPr>
        <p:spPr>
          <a:xfrm>
            <a:off x="9092343" y="5689183"/>
            <a:ext cx="2796900" cy="666300"/>
          </a:xfrm>
          <a:prstGeom prst="rect">
            <a:avLst/>
          </a:prstGeom>
          <a:noFill/>
          <a:ln>
            <a:noFill/>
          </a:ln>
        </p:spPr>
        <p:txBody>
          <a:bodyPr anchorCtr="0" anchor="t" bIns="0" lIns="0" spcFirstLastPara="1" rIns="0" wrap="square" tIns="0">
            <a:spAutoFit/>
          </a:bodyPr>
          <a:lstStyle>
            <a:lvl1pPr indent="-228600" lvl="0" marL="457200" algn="l">
              <a:lnSpc>
                <a:spcPct val="110000"/>
              </a:lnSpc>
              <a:spcBef>
                <a:spcPts val="0"/>
              </a:spcBef>
              <a:spcAft>
                <a:spcPts val="0"/>
              </a:spcAft>
              <a:buClr>
                <a:schemeClr val="accent5"/>
              </a:buClr>
              <a:buSzPts val="1100"/>
              <a:buFont typeface="Arial"/>
              <a:buNone/>
              <a:defRPr sz="11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351" name="Google Shape;351;p42"/>
          <p:cNvSpPr/>
          <p:nvPr>
            <p:ph idx="13" type="pic"/>
          </p:nvPr>
        </p:nvSpPr>
        <p:spPr>
          <a:xfrm>
            <a:off x="3186526" y="250277"/>
            <a:ext cx="2810100" cy="2006700"/>
          </a:xfrm>
          <a:prstGeom prst="roundRect">
            <a:avLst>
              <a:gd fmla="val 6731" name="adj"/>
            </a:avLst>
          </a:prstGeom>
          <a:noFill/>
          <a:ln>
            <a:noFill/>
          </a:ln>
        </p:spPr>
      </p:sp>
      <p:sp>
        <p:nvSpPr>
          <p:cNvPr id="352" name="Google Shape;352;p42"/>
          <p:cNvSpPr/>
          <p:nvPr>
            <p:ph idx="14" type="pic"/>
          </p:nvPr>
        </p:nvSpPr>
        <p:spPr>
          <a:xfrm>
            <a:off x="6134926" y="250277"/>
            <a:ext cx="2810100" cy="2006700"/>
          </a:xfrm>
          <a:prstGeom prst="roundRect">
            <a:avLst>
              <a:gd fmla="val 6731" name="adj"/>
            </a:avLst>
          </a:prstGeom>
          <a:noFill/>
          <a:ln>
            <a:noFill/>
          </a:ln>
        </p:spPr>
      </p:sp>
      <p:sp>
        <p:nvSpPr>
          <p:cNvPr id="353" name="Google Shape;353;p42"/>
          <p:cNvSpPr/>
          <p:nvPr>
            <p:ph idx="15" type="pic"/>
          </p:nvPr>
        </p:nvSpPr>
        <p:spPr>
          <a:xfrm>
            <a:off x="9083327" y="250277"/>
            <a:ext cx="2810100" cy="2006700"/>
          </a:xfrm>
          <a:prstGeom prst="roundRect">
            <a:avLst>
              <a:gd fmla="val 6731" name="adj"/>
            </a:avLst>
          </a:prstGeom>
          <a:noFill/>
          <a:ln>
            <a:noFill/>
          </a:ln>
        </p:spPr>
      </p:sp>
      <p:sp>
        <p:nvSpPr>
          <p:cNvPr id="354" name="Google Shape;354;p42"/>
          <p:cNvSpPr/>
          <p:nvPr>
            <p:ph idx="16" type="pic"/>
          </p:nvPr>
        </p:nvSpPr>
        <p:spPr>
          <a:xfrm>
            <a:off x="238125" y="3508464"/>
            <a:ext cx="2810100" cy="2006700"/>
          </a:xfrm>
          <a:prstGeom prst="roundRect">
            <a:avLst>
              <a:gd fmla="val 6731" name="adj"/>
            </a:avLst>
          </a:prstGeom>
          <a:noFill/>
          <a:ln>
            <a:noFill/>
          </a:ln>
        </p:spPr>
      </p:sp>
      <p:sp>
        <p:nvSpPr>
          <p:cNvPr id="355" name="Google Shape;355;p42"/>
          <p:cNvSpPr/>
          <p:nvPr>
            <p:ph idx="17" type="pic"/>
          </p:nvPr>
        </p:nvSpPr>
        <p:spPr>
          <a:xfrm>
            <a:off x="3186526" y="3508464"/>
            <a:ext cx="2810100" cy="2006700"/>
          </a:xfrm>
          <a:prstGeom prst="roundRect">
            <a:avLst>
              <a:gd fmla="val 6731" name="adj"/>
            </a:avLst>
          </a:prstGeom>
          <a:noFill/>
          <a:ln>
            <a:noFill/>
          </a:ln>
        </p:spPr>
      </p:sp>
      <p:sp>
        <p:nvSpPr>
          <p:cNvPr id="356" name="Google Shape;356;p42"/>
          <p:cNvSpPr/>
          <p:nvPr>
            <p:ph idx="18" type="pic"/>
          </p:nvPr>
        </p:nvSpPr>
        <p:spPr>
          <a:xfrm>
            <a:off x="6134926" y="3508464"/>
            <a:ext cx="2810100" cy="2006700"/>
          </a:xfrm>
          <a:prstGeom prst="roundRect">
            <a:avLst>
              <a:gd fmla="val 6731" name="adj"/>
            </a:avLst>
          </a:prstGeom>
          <a:noFill/>
          <a:ln>
            <a:noFill/>
          </a:ln>
        </p:spPr>
      </p:sp>
      <p:sp>
        <p:nvSpPr>
          <p:cNvPr id="357" name="Google Shape;357;p42"/>
          <p:cNvSpPr/>
          <p:nvPr>
            <p:ph idx="19" type="pic"/>
          </p:nvPr>
        </p:nvSpPr>
        <p:spPr>
          <a:xfrm>
            <a:off x="9083327" y="3508464"/>
            <a:ext cx="2810100" cy="2006700"/>
          </a:xfrm>
          <a:prstGeom prst="roundRect">
            <a:avLst>
              <a:gd fmla="val 6731" name="adj"/>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_Blue">
  <p:cSld name="Quote + Image_Blue">
    <p:bg>
      <p:bgPr>
        <a:solidFill>
          <a:schemeClr val="lt1"/>
        </a:solidFill>
      </p:bgPr>
    </p:bg>
    <p:spTree>
      <p:nvGrpSpPr>
        <p:cNvPr id="358" name="Shape 358"/>
        <p:cNvGrpSpPr/>
        <p:nvPr/>
      </p:nvGrpSpPr>
      <p:grpSpPr>
        <a:xfrm>
          <a:off x="0" y="0"/>
          <a:ext cx="0" cy="0"/>
          <a:chOff x="0" y="0"/>
          <a:chExt cx="0" cy="0"/>
        </a:xfrm>
      </p:grpSpPr>
      <p:sp>
        <p:nvSpPr>
          <p:cNvPr id="359" name="Google Shape;359;p43"/>
          <p:cNvSpPr/>
          <p:nvPr>
            <p:ph idx="2" type="pic"/>
          </p:nvPr>
        </p:nvSpPr>
        <p:spPr>
          <a:xfrm>
            <a:off x="266236" y="254000"/>
            <a:ext cx="3459300" cy="6352800"/>
          </a:xfrm>
          <a:prstGeom prst="roundRect">
            <a:avLst>
              <a:gd fmla="val 2162" name="adj"/>
            </a:avLst>
          </a:prstGeom>
          <a:noFill/>
          <a:ln>
            <a:noFill/>
          </a:ln>
        </p:spPr>
      </p:sp>
      <p:sp>
        <p:nvSpPr>
          <p:cNvPr id="360" name="Google Shape;360;p43"/>
          <p:cNvSpPr txBox="1"/>
          <p:nvPr>
            <p:ph idx="1" type="body"/>
          </p:nvPr>
        </p:nvSpPr>
        <p:spPr>
          <a:xfrm>
            <a:off x="3983949" y="399047"/>
            <a:ext cx="7489200" cy="4440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2"/>
              </a:buClr>
              <a:buSzPts val="3100"/>
              <a:buFont typeface="Arial"/>
              <a:buNone/>
              <a:defRPr sz="3100">
                <a:solidFill>
                  <a:schemeClr val="accent2"/>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361" name="Google Shape;361;p43"/>
          <p:cNvSpPr txBox="1"/>
          <p:nvPr>
            <p:ph idx="3" type="body"/>
          </p:nvPr>
        </p:nvSpPr>
        <p:spPr>
          <a:xfrm>
            <a:off x="3983949" y="5650771"/>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chemeClr val="accent2"/>
              </a:buClr>
              <a:buSzPts val="1500"/>
              <a:buFont typeface="Arial"/>
              <a:buNone/>
              <a:defRPr b="0" sz="1500">
                <a:solidFill>
                  <a:schemeClr val="accent2"/>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id="362" name="Google Shape;362;p43"/>
          <p:cNvPicPr preferRelativeResize="0"/>
          <p:nvPr/>
        </p:nvPicPr>
        <p:blipFill rotWithShape="1">
          <a:blip r:embed="rId2">
            <a:alphaModFix/>
          </a:blip>
          <a:srcRect b="0" l="0" r="0" t="0"/>
          <a:stretch/>
        </p:blipFill>
        <p:spPr>
          <a:xfrm>
            <a:off x="10936818" y="6398446"/>
            <a:ext cx="810688" cy="208294"/>
          </a:xfrm>
          <a:prstGeom prst="rect">
            <a:avLst/>
          </a:prstGeom>
          <a:noFill/>
          <a:ln>
            <a:noFill/>
          </a:ln>
        </p:spPr>
      </p:pic>
      <p:sp>
        <p:nvSpPr>
          <p:cNvPr id="363" name="Google Shape;363;p43"/>
          <p:cNvSpPr txBox="1"/>
          <p:nvPr>
            <p:ph idx="4" type="body"/>
          </p:nvPr>
        </p:nvSpPr>
        <p:spPr>
          <a:xfrm>
            <a:off x="3983949" y="5977338"/>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82B2D8"/>
              </a:buClr>
              <a:buSzPts val="1500"/>
              <a:buFont typeface="Arial"/>
              <a:buNone/>
              <a:defRPr b="0" sz="1500">
                <a:solidFill>
                  <a:srgbClr val="82B2D8"/>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364" name="Google Shape;364;p43"/>
          <p:cNvSpPr txBox="1"/>
          <p:nvPr>
            <p:ph idx="5" type="body"/>
          </p:nvPr>
        </p:nvSpPr>
        <p:spPr>
          <a:xfrm>
            <a:off x="3983949" y="6303904"/>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82B2D8"/>
              </a:buClr>
              <a:buSzPts val="1500"/>
              <a:buFont typeface="Arial"/>
              <a:buNone/>
              <a:defRPr b="0" sz="1500">
                <a:solidFill>
                  <a:srgbClr val="82B2D8"/>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_Blue">
  <p:cSld name="Quote_Blue">
    <p:bg>
      <p:bgPr>
        <a:solidFill>
          <a:schemeClr val="lt1"/>
        </a:solidFill>
      </p:bgPr>
    </p:bg>
    <p:spTree>
      <p:nvGrpSpPr>
        <p:cNvPr id="365" name="Shape 365"/>
        <p:cNvGrpSpPr/>
        <p:nvPr/>
      </p:nvGrpSpPr>
      <p:grpSpPr>
        <a:xfrm>
          <a:off x="0" y="0"/>
          <a:ext cx="0" cy="0"/>
          <a:chOff x="0" y="0"/>
          <a:chExt cx="0" cy="0"/>
        </a:xfrm>
      </p:grpSpPr>
      <p:sp>
        <p:nvSpPr>
          <p:cNvPr id="366" name="Google Shape;366;p44"/>
          <p:cNvSpPr txBox="1"/>
          <p:nvPr>
            <p:ph idx="1" type="body"/>
          </p:nvPr>
        </p:nvSpPr>
        <p:spPr>
          <a:xfrm>
            <a:off x="400050" y="391026"/>
            <a:ext cx="11072700" cy="4440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2"/>
              </a:buClr>
              <a:buSzPts val="3700"/>
              <a:buFont typeface="Arial"/>
              <a:buNone/>
              <a:defRPr sz="3700">
                <a:solidFill>
                  <a:schemeClr val="accent2"/>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367" name="Google Shape;367;p44"/>
          <p:cNvSpPr txBox="1"/>
          <p:nvPr>
            <p:ph idx="2" type="body"/>
          </p:nvPr>
        </p:nvSpPr>
        <p:spPr>
          <a:xfrm>
            <a:off x="400050" y="5650771"/>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chemeClr val="accent2"/>
              </a:buClr>
              <a:buSzPts val="1500"/>
              <a:buFont typeface="Arial"/>
              <a:buNone/>
              <a:defRPr b="0" sz="1500">
                <a:solidFill>
                  <a:schemeClr val="accent2"/>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368" name="Google Shape;368;p44"/>
          <p:cNvSpPr txBox="1"/>
          <p:nvPr>
            <p:ph idx="3" type="body"/>
          </p:nvPr>
        </p:nvSpPr>
        <p:spPr>
          <a:xfrm>
            <a:off x="400050" y="5977338"/>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82B2D8"/>
              </a:buClr>
              <a:buSzPts val="1500"/>
              <a:buFont typeface="Arial"/>
              <a:buNone/>
              <a:defRPr b="0" sz="1500">
                <a:solidFill>
                  <a:srgbClr val="82B2D8"/>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369" name="Google Shape;369;p44"/>
          <p:cNvSpPr txBox="1"/>
          <p:nvPr>
            <p:ph idx="4" type="body"/>
          </p:nvPr>
        </p:nvSpPr>
        <p:spPr>
          <a:xfrm>
            <a:off x="400050" y="6303904"/>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82B2D8"/>
              </a:buClr>
              <a:buSzPts val="1500"/>
              <a:buFont typeface="Arial"/>
              <a:buNone/>
              <a:defRPr b="0" sz="1500">
                <a:solidFill>
                  <a:srgbClr val="82B2D8"/>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id="370" name="Google Shape;370;p44"/>
          <p:cNvPicPr preferRelativeResize="0"/>
          <p:nvPr/>
        </p:nvPicPr>
        <p:blipFill rotWithShape="1">
          <a:blip r:embed="rId2">
            <a:alphaModFix/>
          </a:blip>
          <a:srcRect b="0" l="0" r="0" t="0"/>
          <a:stretch/>
        </p:blipFill>
        <p:spPr>
          <a:xfrm>
            <a:off x="10936818" y="6398446"/>
            <a:ext cx="810688" cy="208294"/>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_Orange">
  <p:cSld name="Quote + Image_Orange">
    <p:bg>
      <p:bgPr>
        <a:solidFill>
          <a:schemeClr val="lt2"/>
        </a:solidFill>
      </p:bgPr>
    </p:bg>
    <p:spTree>
      <p:nvGrpSpPr>
        <p:cNvPr id="371" name="Shape 371"/>
        <p:cNvGrpSpPr/>
        <p:nvPr/>
      </p:nvGrpSpPr>
      <p:grpSpPr>
        <a:xfrm>
          <a:off x="0" y="0"/>
          <a:ext cx="0" cy="0"/>
          <a:chOff x="0" y="0"/>
          <a:chExt cx="0" cy="0"/>
        </a:xfrm>
      </p:grpSpPr>
      <p:sp>
        <p:nvSpPr>
          <p:cNvPr id="372" name="Google Shape;372;p45"/>
          <p:cNvSpPr/>
          <p:nvPr>
            <p:ph idx="2" type="pic"/>
          </p:nvPr>
        </p:nvSpPr>
        <p:spPr>
          <a:xfrm>
            <a:off x="266236" y="254000"/>
            <a:ext cx="3459300" cy="6352800"/>
          </a:xfrm>
          <a:prstGeom prst="roundRect">
            <a:avLst>
              <a:gd fmla="val 2162" name="adj"/>
            </a:avLst>
          </a:prstGeom>
          <a:noFill/>
          <a:ln>
            <a:noFill/>
          </a:ln>
        </p:spPr>
      </p:sp>
      <p:sp>
        <p:nvSpPr>
          <p:cNvPr id="373" name="Google Shape;373;p45"/>
          <p:cNvSpPr txBox="1"/>
          <p:nvPr>
            <p:ph idx="1" type="body"/>
          </p:nvPr>
        </p:nvSpPr>
        <p:spPr>
          <a:xfrm>
            <a:off x="3983949" y="391026"/>
            <a:ext cx="7489200" cy="4440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4"/>
              </a:buClr>
              <a:buSzPts val="3100"/>
              <a:buFont typeface="Arial"/>
              <a:buNone/>
              <a:defRPr sz="3100">
                <a:solidFill>
                  <a:schemeClr val="accent4"/>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374" name="Google Shape;374;p45"/>
          <p:cNvSpPr txBox="1"/>
          <p:nvPr>
            <p:ph idx="3" type="body"/>
          </p:nvPr>
        </p:nvSpPr>
        <p:spPr>
          <a:xfrm>
            <a:off x="3983949" y="5650771"/>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chemeClr val="accent4"/>
              </a:buClr>
              <a:buSzPts val="1500"/>
              <a:buFont typeface="Arial"/>
              <a:buNone/>
              <a:defRPr b="0" sz="1500">
                <a:solidFill>
                  <a:schemeClr val="accent4"/>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375" name="Google Shape;375;p45"/>
          <p:cNvSpPr txBox="1"/>
          <p:nvPr>
            <p:ph idx="4" type="body"/>
          </p:nvPr>
        </p:nvSpPr>
        <p:spPr>
          <a:xfrm>
            <a:off x="3983949" y="5977338"/>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F9B379"/>
              </a:buClr>
              <a:buSzPts val="1500"/>
              <a:buFont typeface="Arial"/>
              <a:buNone/>
              <a:defRPr b="0" sz="1500">
                <a:solidFill>
                  <a:srgbClr val="F9B379"/>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376" name="Google Shape;376;p45"/>
          <p:cNvSpPr txBox="1"/>
          <p:nvPr>
            <p:ph idx="5" type="body"/>
          </p:nvPr>
        </p:nvSpPr>
        <p:spPr>
          <a:xfrm>
            <a:off x="3983949" y="6303904"/>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F9B379"/>
              </a:buClr>
              <a:buSzPts val="1500"/>
              <a:buFont typeface="Arial"/>
              <a:buNone/>
              <a:defRPr b="0" sz="1500">
                <a:solidFill>
                  <a:srgbClr val="F9B379"/>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id="377" name="Google Shape;377;p45"/>
          <p:cNvPicPr preferRelativeResize="0"/>
          <p:nvPr/>
        </p:nvPicPr>
        <p:blipFill rotWithShape="1">
          <a:blip r:embed="rId2">
            <a:alphaModFix/>
          </a:blip>
          <a:srcRect b="0" l="0" r="0" t="0"/>
          <a:stretch/>
        </p:blipFill>
        <p:spPr>
          <a:xfrm>
            <a:off x="10936818" y="6398446"/>
            <a:ext cx="810688" cy="208294"/>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p:cSld name="Image">
    <p:bg>
      <p:bgPr>
        <a:solidFill>
          <a:schemeClr val="accent6"/>
        </a:solidFill>
      </p:bgPr>
    </p:bg>
    <p:spTree>
      <p:nvGrpSpPr>
        <p:cNvPr id="378" name="Shape 378"/>
        <p:cNvGrpSpPr/>
        <p:nvPr/>
      </p:nvGrpSpPr>
      <p:grpSpPr>
        <a:xfrm>
          <a:off x="0" y="0"/>
          <a:ext cx="0" cy="0"/>
          <a:chOff x="0" y="0"/>
          <a:chExt cx="0" cy="0"/>
        </a:xfrm>
      </p:grpSpPr>
      <p:sp>
        <p:nvSpPr>
          <p:cNvPr id="379" name="Google Shape;379;p46"/>
          <p:cNvSpPr/>
          <p:nvPr>
            <p:ph idx="2" type="pic"/>
          </p:nvPr>
        </p:nvSpPr>
        <p:spPr>
          <a:xfrm>
            <a:off x="238125" y="254000"/>
            <a:ext cx="11655300" cy="6352800"/>
          </a:xfrm>
          <a:prstGeom prst="roundRect">
            <a:avLst>
              <a:gd fmla="val 2162" name="adj"/>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 Grid">
  <p:cSld name="Four Image Grid">
    <p:bg>
      <p:bgPr>
        <a:solidFill>
          <a:schemeClr val="accent6"/>
        </a:solidFill>
      </p:bgPr>
    </p:bg>
    <p:spTree>
      <p:nvGrpSpPr>
        <p:cNvPr id="380" name="Shape 380"/>
        <p:cNvGrpSpPr/>
        <p:nvPr/>
      </p:nvGrpSpPr>
      <p:grpSpPr>
        <a:xfrm>
          <a:off x="0" y="0"/>
          <a:ext cx="0" cy="0"/>
          <a:chOff x="0" y="0"/>
          <a:chExt cx="0" cy="0"/>
        </a:xfrm>
      </p:grpSpPr>
      <p:sp>
        <p:nvSpPr>
          <p:cNvPr id="381" name="Google Shape;381;p47"/>
          <p:cNvSpPr/>
          <p:nvPr>
            <p:ph idx="2" type="pic"/>
          </p:nvPr>
        </p:nvSpPr>
        <p:spPr>
          <a:xfrm>
            <a:off x="9083327" y="3494634"/>
            <a:ext cx="2810100" cy="3113100"/>
          </a:xfrm>
          <a:prstGeom prst="roundRect">
            <a:avLst>
              <a:gd fmla="val 3438" name="adj"/>
            </a:avLst>
          </a:prstGeom>
          <a:noFill/>
          <a:ln>
            <a:noFill/>
          </a:ln>
        </p:spPr>
      </p:sp>
      <p:sp>
        <p:nvSpPr>
          <p:cNvPr id="382" name="Google Shape;382;p47"/>
          <p:cNvSpPr/>
          <p:nvPr>
            <p:ph idx="3" type="pic"/>
          </p:nvPr>
        </p:nvSpPr>
        <p:spPr>
          <a:xfrm>
            <a:off x="6136663" y="3494634"/>
            <a:ext cx="2810100" cy="3113100"/>
          </a:xfrm>
          <a:prstGeom prst="roundRect">
            <a:avLst>
              <a:gd fmla="val 3438" name="adj"/>
            </a:avLst>
          </a:prstGeom>
          <a:noFill/>
          <a:ln>
            <a:noFill/>
          </a:ln>
        </p:spPr>
      </p:sp>
      <p:sp>
        <p:nvSpPr>
          <p:cNvPr id="383" name="Google Shape;383;p47"/>
          <p:cNvSpPr/>
          <p:nvPr>
            <p:ph idx="4" type="pic"/>
          </p:nvPr>
        </p:nvSpPr>
        <p:spPr>
          <a:xfrm>
            <a:off x="238125" y="250277"/>
            <a:ext cx="5756400" cy="6357600"/>
          </a:xfrm>
          <a:prstGeom prst="roundRect">
            <a:avLst>
              <a:gd fmla="val 1663" name="adj"/>
            </a:avLst>
          </a:prstGeom>
          <a:noFill/>
          <a:ln>
            <a:noFill/>
          </a:ln>
        </p:spPr>
      </p:sp>
      <p:sp>
        <p:nvSpPr>
          <p:cNvPr id="384" name="Google Shape;384;p47"/>
          <p:cNvSpPr/>
          <p:nvPr>
            <p:ph idx="5" type="pic"/>
          </p:nvPr>
        </p:nvSpPr>
        <p:spPr>
          <a:xfrm>
            <a:off x="6136663" y="250278"/>
            <a:ext cx="5756400" cy="3113100"/>
          </a:xfrm>
          <a:prstGeom prst="roundRect">
            <a:avLst>
              <a:gd fmla="val 3438" name="adj"/>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 Grid">
  <p:cSld name="Three Image Grid">
    <p:bg>
      <p:bgPr>
        <a:solidFill>
          <a:schemeClr val="accent6"/>
        </a:solidFill>
      </p:bgPr>
    </p:bg>
    <p:spTree>
      <p:nvGrpSpPr>
        <p:cNvPr id="385" name="Shape 385"/>
        <p:cNvGrpSpPr/>
        <p:nvPr/>
      </p:nvGrpSpPr>
      <p:grpSpPr>
        <a:xfrm>
          <a:off x="0" y="0"/>
          <a:ext cx="0" cy="0"/>
          <a:chOff x="0" y="0"/>
          <a:chExt cx="0" cy="0"/>
        </a:xfrm>
      </p:grpSpPr>
      <p:sp>
        <p:nvSpPr>
          <p:cNvPr id="386" name="Google Shape;386;p48"/>
          <p:cNvSpPr/>
          <p:nvPr>
            <p:ph idx="2" type="pic"/>
          </p:nvPr>
        </p:nvSpPr>
        <p:spPr>
          <a:xfrm>
            <a:off x="238125" y="250277"/>
            <a:ext cx="5756400" cy="6357600"/>
          </a:xfrm>
          <a:prstGeom prst="roundRect">
            <a:avLst>
              <a:gd fmla="val 1663" name="adj"/>
            </a:avLst>
          </a:prstGeom>
          <a:noFill/>
          <a:ln>
            <a:noFill/>
          </a:ln>
        </p:spPr>
      </p:sp>
      <p:sp>
        <p:nvSpPr>
          <p:cNvPr id="387" name="Google Shape;387;p48"/>
          <p:cNvSpPr/>
          <p:nvPr>
            <p:ph idx="3" type="pic"/>
          </p:nvPr>
        </p:nvSpPr>
        <p:spPr>
          <a:xfrm>
            <a:off x="9083327" y="250181"/>
            <a:ext cx="2810100" cy="6357600"/>
          </a:xfrm>
          <a:prstGeom prst="roundRect">
            <a:avLst>
              <a:gd fmla="val 3438" name="adj"/>
            </a:avLst>
          </a:prstGeom>
          <a:noFill/>
          <a:ln>
            <a:noFill/>
          </a:ln>
        </p:spPr>
      </p:sp>
      <p:sp>
        <p:nvSpPr>
          <p:cNvPr id="388" name="Google Shape;388;p48"/>
          <p:cNvSpPr/>
          <p:nvPr>
            <p:ph idx="4" type="pic"/>
          </p:nvPr>
        </p:nvSpPr>
        <p:spPr>
          <a:xfrm>
            <a:off x="6136663" y="250181"/>
            <a:ext cx="2810100" cy="6357600"/>
          </a:xfrm>
          <a:prstGeom prst="roundRect">
            <a:avLst>
              <a:gd fmla="val 3438" name="adj"/>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Image Grid">
  <p:cSld name="Six Image Grid">
    <p:bg>
      <p:bgPr>
        <a:solidFill>
          <a:schemeClr val="accent6"/>
        </a:solidFill>
      </p:bgPr>
    </p:bg>
    <p:spTree>
      <p:nvGrpSpPr>
        <p:cNvPr id="389" name="Shape 389"/>
        <p:cNvGrpSpPr/>
        <p:nvPr/>
      </p:nvGrpSpPr>
      <p:grpSpPr>
        <a:xfrm>
          <a:off x="0" y="0"/>
          <a:ext cx="0" cy="0"/>
          <a:chOff x="0" y="0"/>
          <a:chExt cx="0" cy="0"/>
        </a:xfrm>
      </p:grpSpPr>
      <p:sp>
        <p:nvSpPr>
          <p:cNvPr id="390" name="Google Shape;390;p49"/>
          <p:cNvSpPr/>
          <p:nvPr>
            <p:ph idx="2" type="pic"/>
          </p:nvPr>
        </p:nvSpPr>
        <p:spPr>
          <a:xfrm>
            <a:off x="238125" y="247329"/>
            <a:ext cx="3793200" cy="3111600"/>
          </a:xfrm>
          <a:prstGeom prst="roundRect">
            <a:avLst>
              <a:gd fmla="val 4415" name="adj"/>
            </a:avLst>
          </a:prstGeom>
          <a:noFill/>
          <a:ln>
            <a:noFill/>
          </a:ln>
        </p:spPr>
      </p:sp>
      <p:sp>
        <p:nvSpPr>
          <p:cNvPr id="391" name="Google Shape;391;p49"/>
          <p:cNvSpPr/>
          <p:nvPr>
            <p:ph idx="3" type="pic"/>
          </p:nvPr>
        </p:nvSpPr>
        <p:spPr>
          <a:xfrm>
            <a:off x="4169097" y="247329"/>
            <a:ext cx="3793200" cy="3111600"/>
          </a:xfrm>
          <a:prstGeom prst="roundRect">
            <a:avLst>
              <a:gd fmla="val 4415" name="adj"/>
            </a:avLst>
          </a:prstGeom>
          <a:noFill/>
          <a:ln>
            <a:noFill/>
          </a:ln>
        </p:spPr>
      </p:sp>
      <p:sp>
        <p:nvSpPr>
          <p:cNvPr id="392" name="Google Shape;392;p49"/>
          <p:cNvSpPr/>
          <p:nvPr>
            <p:ph idx="4" type="pic"/>
          </p:nvPr>
        </p:nvSpPr>
        <p:spPr>
          <a:xfrm>
            <a:off x="8100070" y="247329"/>
            <a:ext cx="3793200" cy="3111600"/>
          </a:xfrm>
          <a:prstGeom prst="roundRect">
            <a:avLst>
              <a:gd fmla="val 4415" name="adj"/>
            </a:avLst>
          </a:prstGeom>
          <a:noFill/>
          <a:ln>
            <a:noFill/>
          </a:ln>
        </p:spPr>
      </p:sp>
      <p:sp>
        <p:nvSpPr>
          <p:cNvPr id="393" name="Google Shape;393;p49"/>
          <p:cNvSpPr/>
          <p:nvPr>
            <p:ph idx="5" type="pic"/>
          </p:nvPr>
        </p:nvSpPr>
        <p:spPr>
          <a:xfrm>
            <a:off x="238125" y="3492500"/>
            <a:ext cx="3793200" cy="3111600"/>
          </a:xfrm>
          <a:prstGeom prst="roundRect">
            <a:avLst>
              <a:gd fmla="val 4415" name="adj"/>
            </a:avLst>
          </a:prstGeom>
          <a:noFill/>
          <a:ln>
            <a:noFill/>
          </a:ln>
        </p:spPr>
      </p:sp>
      <p:sp>
        <p:nvSpPr>
          <p:cNvPr id="394" name="Google Shape;394;p49"/>
          <p:cNvSpPr/>
          <p:nvPr>
            <p:ph idx="6" type="pic"/>
          </p:nvPr>
        </p:nvSpPr>
        <p:spPr>
          <a:xfrm>
            <a:off x="4169097" y="3492500"/>
            <a:ext cx="3793200" cy="3111600"/>
          </a:xfrm>
          <a:prstGeom prst="roundRect">
            <a:avLst>
              <a:gd fmla="val 4415" name="adj"/>
            </a:avLst>
          </a:prstGeom>
          <a:noFill/>
          <a:ln>
            <a:noFill/>
          </a:ln>
        </p:spPr>
      </p:sp>
      <p:sp>
        <p:nvSpPr>
          <p:cNvPr id="395" name="Google Shape;395;p49"/>
          <p:cNvSpPr/>
          <p:nvPr>
            <p:ph idx="7" type="pic"/>
          </p:nvPr>
        </p:nvSpPr>
        <p:spPr>
          <a:xfrm>
            <a:off x="8100070" y="3492500"/>
            <a:ext cx="3793200" cy="3111600"/>
          </a:xfrm>
          <a:prstGeom prst="roundRect">
            <a:avLst>
              <a:gd fmla="val 4415" name="adj"/>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lide">
  <p:cSld name="Title Only Slide">
    <p:spTree>
      <p:nvGrpSpPr>
        <p:cNvPr id="396" name="Shape 396"/>
        <p:cNvGrpSpPr/>
        <p:nvPr/>
      </p:nvGrpSpPr>
      <p:grpSpPr>
        <a:xfrm>
          <a:off x="0" y="0"/>
          <a:ext cx="0" cy="0"/>
          <a:chOff x="0" y="0"/>
          <a:chExt cx="0" cy="0"/>
        </a:xfrm>
      </p:grpSpPr>
      <p:pic>
        <p:nvPicPr>
          <p:cNvPr id="397" name="Google Shape;397;p50"/>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398" name="Google Shape;398;p50"/>
          <p:cNvSpPr txBox="1"/>
          <p:nvPr>
            <p:ph type="title"/>
          </p:nvPr>
        </p:nvSpPr>
        <p:spPr>
          <a:xfrm>
            <a:off x="394607"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binar Cover_One Logo + One Speaker">
  <p:cSld name="Statement Slide_2_1">
    <p:bg>
      <p:bgPr>
        <a:blipFill>
          <a:blip r:embed="rId2">
            <a:alphaModFix/>
          </a:blip>
          <a:stretch>
            <a:fillRect/>
          </a:stretch>
        </a:blipFill>
      </p:bgPr>
    </p:bg>
    <p:spTree>
      <p:nvGrpSpPr>
        <p:cNvPr id="399" name="Shape 399"/>
        <p:cNvGrpSpPr/>
        <p:nvPr/>
      </p:nvGrpSpPr>
      <p:grpSpPr>
        <a:xfrm>
          <a:off x="0" y="0"/>
          <a:ext cx="0" cy="0"/>
          <a:chOff x="0" y="0"/>
          <a:chExt cx="0" cy="0"/>
        </a:xfrm>
      </p:grpSpPr>
      <p:sp>
        <p:nvSpPr>
          <p:cNvPr id="400" name="Google Shape;400;p51"/>
          <p:cNvSpPr txBox="1"/>
          <p:nvPr>
            <p:ph idx="1" type="body"/>
          </p:nvPr>
        </p:nvSpPr>
        <p:spPr>
          <a:xfrm>
            <a:off x="396070" y="1591767"/>
            <a:ext cx="7247700" cy="36624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500"/>
              </a:spcBef>
              <a:spcAft>
                <a:spcPts val="0"/>
              </a:spcAft>
              <a:buClr>
                <a:srgbClr val="FFFFFF"/>
              </a:buClr>
              <a:buSzPts val="7100"/>
              <a:buNone/>
              <a:defRPr b="0" i="0" sz="7100">
                <a:solidFill>
                  <a:srgbClr val="FFFFFF"/>
                </a:solidFill>
                <a:latin typeface="Outfit"/>
                <a:ea typeface="Outfit"/>
                <a:cs typeface="Outfit"/>
                <a:sym typeface="Outfit"/>
              </a:defRPr>
            </a:lvl1pPr>
            <a:lvl2pPr indent="-285750" lvl="1" marL="914400" algn="l">
              <a:lnSpc>
                <a:spcPct val="110000"/>
              </a:lnSpc>
              <a:spcBef>
                <a:spcPts val="300"/>
              </a:spcBef>
              <a:spcAft>
                <a:spcPts val="0"/>
              </a:spcAft>
              <a:buClr>
                <a:srgbClr val="FEFCFE"/>
              </a:buClr>
              <a:buSzPts val="900"/>
              <a:buChar char="•"/>
              <a:defRPr>
                <a:solidFill>
                  <a:srgbClr val="FEFCFE"/>
                </a:solidFill>
              </a:defRPr>
            </a:lvl2pPr>
            <a:lvl3pPr indent="-285750" lvl="2" marL="1371600" algn="l">
              <a:lnSpc>
                <a:spcPct val="110000"/>
              </a:lnSpc>
              <a:spcBef>
                <a:spcPts val="300"/>
              </a:spcBef>
              <a:spcAft>
                <a:spcPts val="0"/>
              </a:spcAft>
              <a:buClr>
                <a:srgbClr val="FEFCFE"/>
              </a:buClr>
              <a:buSzPts val="900"/>
              <a:buChar char="•"/>
              <a:defRPr>
                <a:solidFill>
                  <a:srgbClr val="FEFCFE"/>
                </a:solidFill>
              </a:defRPr>
            </a:lvl3pPr>
            <a:lvl4pPr indent="-285750" lvl="3" marL="1828800" algn="l">
              <a:lnSpc>
                <a:spcPct val="110000"/>
              </a:lnSpc>
              <a:spcBef>
                <a:spcPts val="300"/>
              </a:spcBef>
              <a:spcAft>
                <a:spcPts val="0"/>
              </a:spcAft>
              <a:buClr>
                <a:srgbClr val="FEFCFE"/>
              </a:buClr>
              <a:buSzPts val="900"/>
              <a:buChar char="•"/>
              <a:defRPr>
                <a:solidFill>
                  <a:srgbClr val="FEFCFE"/>
                </a:solidFill>
              </a:defRPr>
            </a:lvl4pPr>
            <a:lvl5pPr indent="-285750" lvl="4" marL="2286000" algn="l">
              <a:lnSpc>
                <a:spcPct val="110000"/>
              </a:lnSpc>
              <a:spcBef>
                <a:spcPts val="300"/>
              </a:spcBef>
              <a:spcAft>
                <a:spcPts val="0"/>
              </a:spcAft>
              <a:buClr>
                <a:srgbClr val="FEFCFE"/>
              </a:buClr>
              <a:buSzPts val="900"/>
              <a:buChar char="•"/>
              <a:defRPr>
                <a:solidFill>
                  <a:srgbClr val="FEFCFE"/>
                </a:solidFill>
              </a:defRPr>
            </a:lvl5pPr>
            <a:lvl6pPr indent="-285750" lvl="5" marL="2743200" algn="l">
              <a:lnSpc>
                <a:spcPct val="90000"/>
              </a:lnSpc>
              <a:spcBef>
                <a:spcPts val="300"/>
              </a:spcBef>
              <a:spcAft>
                <a:spcPts val="0"/>
              </a:spcAft>
              <a:buClr>
                <a:srgbClr val="FEFCFE"/>
              </a:buClr>
              <a:buSzPts val="900"/>
              <a:buChar char="•"/>
              <a:defRPr>
                <a:solidFill>
                  <a:srgbClr val="FEFCFE"/>
                </a:solidFill>
              </a:defRPr>
            </a:lvl6pPr>
            <a:lvl7pPr indent="-285750" lvl="6" marL="3200400" algn="l">
              <a:lnSpc>
                <a:spcPct val="90000"/>
              </a:lnSpc>
              <a:spcBef>
                <a:spcPts val="300"/>
              </a:spcBef>
              <a:spcAft>
                <a:spcPts val="0"/>
              </a:spcAft>
              <a:buClr>
                <a:srgbClr val="FEFCFE"/>
              </a:buClr>
              <a:buSzPts val="900"/>
              <a:buChar char="•"/>
              <a:defRPr>
                <a:solidFill>
                  <a:srgbClr val="FEFCFE"/>
                </a:solidFill>
              </a:defRPr>
            </a:lvl7pPr>
            <a:lvl8pPr indent="-285750" lvl="7" marL="3657600" algn="l">
              <a:lnSpc>
                <a:spcPct val="90000"/>
              </a:lnSpc>
              <a:spcBef>
                <a:spcPts val="300"/>
              </a:spcBef>
              <a:spcAft>
                <a:spcPts val="0"/>
              </a:spcAft>
              <a:buClr>
                <a:srgbClr val="FEFCFE"/>
              </a:buClr>
              <a:buSzPts val="900"/>
              <a:buChar char="•"/>
              <a:defRPr>
                <a:solidFill>
                  <a:srgbClr val="FEFCFE"/>
                </a:solidFill>
              </a:defRPr>
            </a:lvl8pPr>
            <a:lvl9pPr indent="-285750" lvl="8" marL="4114800" algn="l">
              <a:lnSpc>
                <a:spcPct val="90000"/>
              </a:lnSpc>
              <a:spcBef>
                <a:spcPts val="300"/>
              </a:spcBef>
              <a:spcAft>
                <a:spcPts val="0"/>
              </a:spcAft>
              <a:buClr>
                <a:srgbClr val="FEFCFE"/>
              </a:buClr>
              <a:buSzPts val="900"/>
              <a:buChar char="•"/>
              <a:defRPr>
                <a:solidFill>
                  <a:srgbClr val="FEFCFE"/>
                </a:solidFill>
              </a:defRPr>
            </a:lvl9pPr>
          </a:lstStyle>
          <a:p/>
        </p:txBody>
      </p:sp>
      <p:sp>
        <p:nvSpPr>
          <p:cNvPr id="401" name="Google Shape;401;p51"/>
          <p:cNvSpPr txBox="1"/>
          <p:nvPr>
            <p:ph idx="2" type="body"/>
          </p:nvPr>
        </p:nvSpPr>
        <p:spPr>
          <a:xfrm>
            <a:off x="881682" y="5569167"/>
            <a:ext cx="5431200" cy="3501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500"/>
              </a:spcBef>
              <a:spcAft>
                <a:spcPts val="0"/>
              </a:spcAft>
              <a:buClr>
                <a:srgbClr val="FEFCFE"/>
              </a:buClr>
              <a:buSzPts val="2000"/>
              <a:buFont typeface="Outfit Light"/>
              <a:buNone/>
              <a:defRPr i="0" sz="2000">
                <a:solidFill>
                  <a:srgbClr val="FEFCFE"/>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402" name="Google Shape;402;p51"/>
          <p:cNvSpPr/>
          <p:nvPr/>
        </p:nvSpPr>
        <p:spPr>
          <a:xfrm>
            <a:off x="8237900" y="915333"/>
            <a:ext cx="3509700" cy="5003700"/>
          </a:xfrm>
          <a:prstGeom prst="roundRect">
            <a:avLst>
              <a:gd fmla="val 3669" name="adj"/>
            </a:avLst>
          </a:prstGeom>
          <a:solidFill>
            <a:srgbClr val="0B1E17"/>
          </a:solidFill>
          <a:ln cap="flat" cmpd="sng" w="127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403" name="Google Shape;403;p51"/>
          <p:cNvSpPr txBox="1"/>
          <p:nvPr>
            <p:ph idx="3" type="body"/>
          </p:nvPr>
        </p:nvSpPr>
        <p:spPr>
          <a:xfrm>
            <a:off x="8443433" y="3586867"/>
            <a:ext cx="3106800" cy="9213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EFCFE"/>
              </a:buClr>
              <a:buSzPts val="2700"/>
              <a:buFont typeface="Arial"/>
              <a:buNone/>
              <a:defRPr sz="2700">
                <a:solidFill>
                  <a:srgbClr val="FEFCFE"/>
                </a:solidFill>
              </a:defRPr>
            </a:lvl1pPr>
            <a:lvl2pPr indent="-228600" lvl="1" marL="914400" algn="l">
              <a:lnSpc>
                <a:spcPct val="110000"/>
              </a:lnSpc>
              <a:spcBef>
                <a:spcPts val="300"/>
              </a:spcBef>
              <a:spcAft>
                <a:spcPts val="0"/>
              </a:spcAft>
              <a:buClr>
                <a:srgbClr val="FEFCFE"/>
              </a:buClr>
              <a:buSzPts val="700"/>
              <a:buNone/>
              <a:defRPr sz="700">
                <a:solidFill>
                  <a:srgbClr val="FEFCFE"/>
                </a:solidFill>
              </a:defRPr>
            </a:lvl2pPr>
            <a:lvl3pPr indent="-228600" lvl="2" marL="1371600" algn="l">
              <a:lnSpc>
                <a:spcPct val="110000"/>
              </a:lnSpc>
              <a:spcBef>
                <a:spcPts val="300"/>
              </a:spcBef>
              <a:spcAft>
                <a:spcPts val="0"/>
              </a:spcAft>
              <a:buClr>
                <a:srgbClr val="FEFCFE"/>
              </a:buClr>
              <a:buSzPts val="700"/>
              <a:buNone/>
              <a:defRPr sz="700">
                <a:solidFill>
                  <a:srgbClr val="FEFCFE"/>
                </a:solidFill>
              </a:defRPr>
            </a:lvl3pPr>
            <a:lvl4pPr indent="-228600" lvl="3" marL="1828800" algn="l">
              <a:lnSpc>
                <a:spcPct val="110000"/>
              </a:lnSpc>
              <a:spcBef>
                <a:spcPts val="300"/>
              </a:spcBef>
              <a:spcAft>
                <a:spcPts val="0"/>
              </a:spcAft>
              <a:buClr>
                <a:srgbClr val="FEFCFE"/>
              </a:buClr>
              <a:buSzPts val="500"/>
              <a:buNone/>
              <a:defRPr sz="500">
                <a:solidFill>
                  <a:srgbClr val="FEFCFE"/>
                </a:solidFill>
              </a:defRPr>
            </a:lvl4pPr>
            <a:lvl5pPr indent="-228600" lvl="4" marL="2286000" algn="l">
              <a:lnSpc>
                <a:spcPct val="110000"/>
              </a:lnSpc>
              <a:spcBef>
                <a:spcPts val="300"/>
              </a:spcBef>
              <a:spcAft>
                <a:spcPts val="0"/>
              </a:spcAft>
              <a:buClr>
                <a:srgbClr val="FEFCFE"/>
              </a:buClr>
              <a:buSzPts val="500"/>
              <a:buNone/>
              <a:defRPr sz="500">
                <a:solidFill>
                  <a:srgbClr val="FEFCFE"/>
                </a:solidFill>
              </a:defRPr>
            </a:lvl5pPr>
            <a:lvl6pPr indent="-228600" lvl="5" marL="2743200" algn="l">
              <a:lnSpc>
                <a:spcPct val="90000"/>
              </a:lnSpc>
              <a:spcBef>
                <a:spcPts val="300"/>
              </a:spcBef>
              <a:spcAft>
                <a:spcPts val="0"/>
              </a:spcAft>
              <a:buClr>
                <a:srgbClr val="FEFCFE"/>
              </a:buClr>
              <a:buSzPts val="500"/>
              <a:buNone/>
              <a:defRPr sz="500">
                <a:solidFill>
                  <a:srgbClr val="FEFCFE"/>
                </a:solidFill>
              </a:defRPr>
            </a:lvl6pPr>
            <a:lvl7pPr indent="-228600" lvl="6" marL="3200400" algn="l">
              <a:lnSpc>
                <a:spcPct val="90000"/>
              </a:lnSpc>
              <a:spcBef>
                <a:spcPts val="300"/>
              </a:spcBef>
              <a:spcAft>
                <a:spcPts val="0"/>
              </a:spcAft>
              <a:buClr>
                <a:srgbClr val="FEFCFE"/>
              </a:buClr>
              <a:buSzPts val="500"/>
              <a:buNone/>
              <a:defRPr sz="500">
                <a:solidFill>
                  <a:srgbClr val="FEFCFE"/>
                </a:solidFill>
              </a:defRPr>
            </a:lvl7pPr>
            <a:lvl8pPr indent="-228600" lvl="7" marL="3657600" algn="l">
              <a:lnSpc>
                <a:spcPct val="90000"/>
              </a:lnSpc>
              <a:spcBef>
                <a:spcPts val="300"/>
              </a:spcBef>
              <a:spcAft>
                <a:spcPts val="0"/>
              </a:spcAft>
              <a:buClr>
                <a:srgbClr val="FEFCFE"/>
              </a:buClr>
              <a:buSzPts val="500"/>
              <a:buNone/>
              <a:defRPr sz="500">
                <a:solidFill>
                  <a:srgbClr val="FEFCFE"/>
                </a:solidFill>
              </a:defRPr>
            </a:lvl8pPr>
            <a:lvl9pPr indent="-228600" lvl="8" marL="4114800" algn="l">
              <a:lnSpc>
                <a:spcPct val="90000"/>
              </a:lnSpc>
              <a:spcBef>
                <a:spcPts val="300"/>
              </a:spcBef>
              <a:spcAft>
                <a:spcPts val="0"/>
              </a:spcAft>
              <a:buClr>
                <a:srgbClr val="FEFCFE"/>
              </a:buClr>
              <a:buSzPts val="500"/>
              <a:buNone/>
              <a:defRPr sz="500">
                <a:solidFill>
                  <a:srgbClr val="FEFCFE"/>
                </a:solidFill>
              </a:defRPr>
            </a:lvl9pPr>
          </a:lstStyle>
          <a:p/>
        </p:txBody>
      </p:sp>
      <p:sp>
        <p:nvSpPr>
          <p:cNvPr id="404" name="Google Shape;404;p51"/>
          <p:cNvSpPr txBox="1"/>
          <p:nvPr>
            <p:ph idx="4" type="body"/>
          </p:nvPr>
        </p:nvSpPr>
        <p:spPr>
          <a:xfrm>
            <a:off x="8443433" y="4783267"/>
            <a:ext cx="3106800" cy="9213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2100"/>
              <a:buFont typeface="Arial"/>
              <a:buNone/>
              <a:defRPr sz="21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405" name="Google Shape;405;p51"/>
          <p:cNvSpPr/>
          <p:nvPr>
            <p:ph idx="5" type="pic"/>
          </p:nvPr>
        </p:nvSpPr>
        <p:spPr>
          <a:xfrm>
            <a:off x="8443433" y="1104067"/>
            <a:ext cx="3106800" cy="2042700"/>
          </a:xfrm>
          <a:prstGeom prst="roundRect">
            <a:avLst>
              <a:gd fmla="val 3635" name="adj"/>
            </a:avLst>
          </a:prstGeom>
          <a:solidFill>
            <a:schemeClr val="accent2"/>
          </a:solidFill>
          <a:ln>
            <a:noFill/>
          </a:ln>
        </p:spPr>
      </p:sp>
      <p:pic>
        <p:nvPicPr>
          <p:cNvPr descr="A white letter on a black background&#10;&#10;Description automatically generated" id="406" name="Google Shape;406;p51"/>
          <p:cNvPicPr preferRelativeResize="0"/>
          <p:nvPr/>
        </p:nvPicPr>
        <p:blipFill rotWithShape="1">
          <a:blip r:embed="rId3">
            <a:alphaModFix/>
          </a:blip>
          <a:srcRect b="0" l="0" r="0" t="0"/>
          <a:stretch/>
        </p:blipFill>
        <p:spPr>
          <a:xfrm>
            <a:off x="381000" y="313533"/>
            <a:ext cx="1563161" cy="401634"/>
          </a:xfrm>
          <a:prstGeom prst="rect">
            <a:avLst/>
          </a:prstGeom>
          <a:noFill/>
          <a:ln>
            <a:noFill/>
          </a:ln>
        </p:spPr>
      </p:pic>
      <p:sp>
        <p:nvSpPr>
          <p:cNvPr id="407" name="Google Shape;407;p51"/>
          <p:cNvSpPr txBox="1"/>
          <p:nvPr>
            <p:ph idx="6" type="body"/>
          </p:nvPr>
        </p:nvSpPr>
        <p:spPr>
          <a:xfrm>
            <a:off x="881682" y="6099415"/>
            <a:ext cx="5431200" cy="3501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500"/>
              </a:spcBef>
              <a:spcAft>
                <a:spcPts val="0"/>
              </a:spcAft>
              <a:buClr>
                <a:srgbClr val="FEFCFE"/>
              </a:buClr>
              <a:buSzPts val="2000"/>
              <a:buFont typeface="Outfit Light"/>
              <a:buNone/>
              <a:defRPr i="0" sz="2000">
                <a:solidFill>
                  <a:srgbClr val="FEFCFE"/>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id="408" name="Google Shape;408;p51"/>
          <p:cNvPicPr preferRelativeResize="0"/>
          <p:nvPr/>
        </p:nvPicPr>
        <p:blipFill>
          <a:blip r:embed="rId4">
            <a:alphaModFix/>
          </a:blip>
          <a:stretch>
            <a:fillRect/>
          </a:stretch>
        </p:blipFill>
        <p:spPr>
          <a:xfrm>
            <a:off x="396067" y="5569258"/>
            <a:ext cx="349819" cy="349819"/>
          </a:xfrm>
          <a:prstGeom prst="rect">
            <a:avLst/>
          </a:prstGeom>
          <a:noFill/>
          <a:ln>
            <a:noFill/>
          </a:ln>
        </p:spPr>
      </p:pic>
      <p:pic>
        <p:nvPicPr>
          <p:cNvPr id="409" name="Google Shape;409;p51"/>
          <p:cNvPicPr preferRelativeResize="0"/>
          <p:nvPr/>
        </p:nvPicPr>
        <p:blipFill>
          <a:blip r:embed="rId5">
            <a:alphaModFix/>
          </a:blip>
          <a:stretch>
            <a:fillRect/>
          </a:stretch>
        </p:blipFill>
        <p:spPr>
          <a:xfrm>
            <a:off x="396067" y="6099505"/>
            <a:ext cx="349819" cy="34981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binar Cover_One Logo + Two Speakers">
  <p:cSld name="Statement Slide_2_1_2">
    <p:bg>
      <p:bgPr>
        <a:blipFill>
          <a:blip r:embed="rId2">
            <a:alphaModFix/>
          </a:blip>
          <a:stretch>
            <a:fillRect/>
          </a:stretch>
        </a:blipFill>
      </p:bgPr>
    </p:bg>
    <p:spTree>
      <p:nvGrpSpPr>
        <p:cNvPr id="410" name="Shape 410"/>
        <p:cNvGrpSpPr/>
        <p:nvPr/>
      </p:nvGrpSpPr>
      <p:grpSpPr>
        <a:xfrm>
          <a:off x="0" y="0"/>
          <a:ext cx="0" cy="0"/>
          <a:chOff x="0" y="0"/>
          <a:chExt cx="0" cy="0"/>
        </a:xfrm>
      </p:grpSpPr>
      <p:sp>
        <p:nvSpPr>
          <p:cNvPr id="411" name="Google Shape;411;p52"/>
          <p:cNvSpPr txBox="1"/>
          <p:nvPr>
            <p:ph idx="1" type="body"/>
          </p:nvPr>
        </p:nvSpPr>
        <p:spPr>
          <a:xfrm>
            <a:off x="396070" y="1591767"/>
            <a:ext cx="7247700" cy="36624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500"/>
              </a:spcBef>
              <a:spcAft>
                <a:spcPts val="0"/>
              </a:spcAft>
              <a:buClr>
                <a:srgbClr val="FFFFFF"/>
              </a:buClr>
              <a:buSzPts val="7100"/>
              <a:buNone/>
              <a:defRPr b="0" i="0" sz="7100">
                <a:solidFill>
                  <a:srgbClr val="FFFFFF"/>
                </a:solidFill>
                <a:latin typeface="Outfit"/>
                <a:ea typeface="Outfit"/>
                <a:cs typeface="Outfit"/>
                <a:sym typeface="Outfit"/>
              </a:defRPr>
            </a:lvl1pPr>
            <a:lvl2pPr indent="-285750" lvl="1" marL="914400" algn="l">
              <a:lnSpc>
                <a:spcPct val="110000"/>
              </a:lnSpc>
              <a:spcBef>
                <a:spcPts val="300"/>
              </a:spcBef>
              <a:spcAft>
                <a:spcPts val="0"/>
              </a:spcAft>
              <a:buClr>
                <a:srgbClr val="FEFCFE"/>
              </a:buClr>
              <a:buSzPts val="900"/>
              <a:buChar char="•"/>
              <a:defRPr>
                <a:solidFill>
                  <a:srgbClr val="FEFCFE"/>
                </a:solidFill>
              </a:defRPr>
            </a:lvl2pPr>
            <a:lvl3pPr indent="-285750" lvl="2" marL="1371600" algn="l">
              <a:lnSpc>
                <a:spcPct val="110000"/>
              </a:lnSpc>
              <a:spcBef>
                <a:spcPts val="300"/>
              </a:spcBef>
              <a:spcAft>
                <a:spcPts val="0"/>
              </a:spcAft>
              <a:buClr>
                <a:srgbClr val="FEFCFE"/>
              </a:buClr>
              <a:buSzPts val="900"/>
              <a:buChar char="•"/>
              <a:defRPr>
                <a:solidFill>
                  <a:srgbClr val="FEFCFE"/>
                </a:solidFill>
              </a:defRPr>
            </a:lvl3pPr>
            <a:lvl4pPr indent="-285750" lvl="3" marL="1828800" algn="l">
              <a:lnSpc>
                <a:spcPct val="110000"/>
              </a:lnSpc>
              <a:spcBef>
                <a:spcPts val="300"/>
              </a:spcBef>
              <a:spcAft>
                <a:spcPts val="0"/>
              </a:spcAft>
              <a:buClr>
                <a:srgbClr val="FEFCFE"/>
              </a:buClr>
              <a:buSzPts val="900"/>
              <a:buChar char="•"/>
              <a:defRPr>
                <a:solidFill>
                  <a:srgbClr val="FEFCFE"/>
                </a:solidFill>
              </a:defRPr>
            </a:lvl4pPr>
            <a:lvl5pPr indent="-285750" lvl="4" marL="2286000" algn="l">
              <a:lnSpc>
                <a:spcPct val="110000"/>
              </a:lnSpc>
              <a:spcBef>
                <a:spcPts val="300"/>
              </a:spcBef>
              <a:spcAft>
                <a:spcPts val="0"/>
              </a:spcAft>
              <a:buClr>
                <a:srgbClr val="FEFCFE"/>
              </a:buClr>
              <a:buSzPts val="900"/>
              <a:buChar char="•"/>
              <a:defRPr>
                <a:solidFill>
                  <a:srgbClr val="FEFCFE"/>
                </a:solidFill>
              </a:defRPr>
            </a:lvl5pPr>
            <a:lvl6pPr indent="-285750" lvl="5" marL="2743200" algn="l">
              <a:lnSpc>
                <a:spcPct val="90000"/>
              </a:lnSpc>
              <a:spcBef>
                <a:spcPts val="300"/>
              </a:spcBef>
              <a:spcAft>
                <a:spcPts val="0"/>
              </a:spcAft>
              <a:buClr>
                <a:srgbClr val="FEFCFE"/>
              </a:buClr>
              <a:buSzPts val="900"/>
              <a:buChar char="•"/>
              <a:defRPr>
                <a:solidFill>
                  <a:srgbClr val="FEFCFE"/>
                </a:solidFill>
              </a:defRPr>
            </a:lvl6pPr>
            <a:lvl7pPr indent="-285750" lvl="6" marL="3200400" algn="l">
              <a:lnSpc>
                <a:spcPct val="90000"/>
              </a:lnSpc>
              <a:spcBef>
                <a:spcPts val="300"/>
              </a:spcBef>
              <a:spcAft>
                <a:spcPts val="0"/>
              </a:spcAft>
              <a:buClr>
                <a:srgbClr val="FEFCFE"/>
              </a:buClr>
              <a:buSzPts val="900"/>
              <a:buChar char="•"/>
              <a:defRPr>
                <a:solidFill>
                  <a:srgbClr val="FEFCFE"/>
                </a:solidFill>
              </a:defRPr>
            </a:lvl7pPr>
            <a:lvl8pPr indent="-285750" lvl="7" marL="3657600" algn="l">
              <a:lnSpc>
                <a:spcPct val="90000"/>
              </a:lnSpc>
              <a:spcBef>
                <a:spcPts val="300"/>
              </a:spcBef>
              <a:spcAft>
                <a:spcPts val="0"/>
              </a:spcAft>
              <a:buClr>
                <a:srgbClr val="FEFCFE"/>
              </a:buClr>
              <a:buSzPts val="900"/>
              <a:buChar char="•"/>
              <a:defRPr>
                <a:solidFill>
                  <a:srgbClr val="FEFCFE"/>
                </a:solidFill>
              </a:defRPr>
            </a:lvl8pPr>
            <a:lvl9pPr indent="-285750" lvl="8" marL="4114800" algn="l">
              <a:lnSpc>
                <a:spcPct val="90000"/>
              </a:lnSpc>
              <a:spcBef>
                <a:spcPts val="300"/>
              </a:spcBef>
              <a:spcAft>
                <a:spcPts val="0"/>
              </a:spcAft>
              <a:buClr>
                <a:srgbClr val="FEFCFE"/>
              </a:buClr>
              <a:buSzPts val="900"/>
              <a:buChar char="•"/>
              <a:defRPr>
                <a:solidFill>
                  <a:srgbClr val="FEFCFE"/>
                </a:solidFill>
              </a:defRPr>
            </a:lvl9pPr>
          </a:lstStyle>
          <a:p/>
        </p:txBody>
      </p:sp>
      <p:sp>
        <p:nvSpPr>
          <p:cNvPr id="412" name="Google Shape;412;p52"/>
          <p:cNvSpPr txBox="1"/>
          <p:nvPr>
            <p:ph idx="2" type="body"/>
          </p:nvPr>
        </p:nvSpPr>
        <p:spPr>
          <a:xfrm>
            <a:off x="881682" y="5569167"/>
            <a:ext cx="5431200" cy="3501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500"/>
              </a:spcBef>
              <a:spcAft>
                <a:spcPts val="0"/>
              </a:spcAft>
              <a:buClr>
                <a:srgbClr val="FEFCFE"/>
              </a:buClr>
              <a:buSzPts val="2000"/>
              <a:buFont typeface="Outfit Light"/>
              <a:buNone/>
              <a:defRPr i="0" sz="2000">
                <a:solidFill>
                  <a:srgbClr val="FEFCFE"/>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413" name="Google Shape;413;p52"/>
          <p:cNvSpPr/>
          <p:nvPr/>
        </p:nvSpPr>
        <p:spPr>
          <a:xfrm>
            <a:off x="7973867" y="1234200"/>
            <a:ext cx="3925500" cy="2199300"/>
          </a:xfrm>
          <a:prstGeom prst="roundRect">
            <a:avLst>
              <a:gd fmla="val 3669" name="adj"/>
            </a:avLst>
          </a:prstGeom>
          <a:solidFill>
            <a:srgbClr val="0B1E17"/>
          </a:solidFill>
          <a:ln cap="flat" cmpd="sng" w="127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414" name="Google Shape;414;p52"/>
          <p:cNvSpPr txBox="1"/>
          <p:nvPr>
            <p:ph idx="3" type="body"/>
          </p:nvPr>
        </p:nvSpPr>
        <p:spPr>
          <a:xfrm>
            <a:off x="10202500" y="1434233"/>
            <a:ext cx="1470300" cy="7563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EFCFE"/>
              </a:buClr>
              <a:buSzPts val="2000"/>
              <a:buFont typeface="Arial"/>
              <a:buNone/>
              <a:defRPr sz="2000">
                <a:solidFill>
                  <a:srgbClr val="FEFCFE"/>
                </a:solidFill>
              </a:defRPr>
            </a:lvl1pPr>
            <a:lvl2pPr indent="-228600" lvl="1" marL="914400" algn="l">
              <a:lnSpc>
                <a:spcPct val="110000"/>
              </a:lnSpc>
              <a:spcBef>
                <a:spcPts val="300"/>
              </a:spcBef>
              <a:spcAft>
                <a:spcPts val="0"/>
              </a:spcAft>
              <a:buClr>
                <a:srgbClr val="FEFCFE"/>
              </a:buClr>
              <a:buSzPts val="700"/>
              <a:buNone/>
              <a:defRPr sz="700">
                <a:solidFill>
                  <a:srgbClr val="FEFCFE"/>
                </a:solidFill>
              </a:defRPr>
            </a:lvl2pPr>
            <a:lvl3pPr indent="-228600" lvl="2" marL="1371600" algn="l">
              <a:lnSpc>
                <a:spcPct val="110000"/>
              </a:lnSpc>
              <a:spcBef>
                <a:spcPts val="300"/>
              </a:spcBef>
              <a:spcAft>
                <a:spcPts val="0"/>
              </a:spcAft>
              <a:buClr>
                <a:srgbClr val="FEFCFE"/>
              </a:buClr>
              <a:buSzPts val="700"/>
              <a:buNone/>
              <a:defRPr sz="700">
                <a:solidFill>
                  <a:srgbClr val="FEFCFE"/>
                </a:solidFill>
              </a:defRPr>
            </a:lvl3pPr>
            <a:lvl4pPr indent="-228600" lvl="3" marL="1828800" algn="l">
              <a:lnSpc>
                <a:spcPct val="110000"/>
              </a:lnSpc>
              <a:spcBef>
                <a:spcPts val="300"/>
              </a:spcBef>
              <a:spcAft>
                <a:spcPts val="0"/>
              </a:spcAft>
              <a:buClr>
                <a:srgbClr val="FEFCFE"/>
              </a:buClr>
              <a:buSzPts val="500"/>
              <a:buNone/>
              <a:defRPr sz="500">
                <a:solidFill>
                  <a:srgbClr val="FEFCFE"/>
                </a:solidFill>
              </a:defRPr>
            </a:lvl4pPr>
            <a:lvl5pPr indent="-228600" lvl="4" marL="2286000" algn="l">
              <a:lnSpc>
                <a:spcPct val="110000"/>
              </a:lnSpc>
              <a:spcBef>
                <a:spcPts val="300"/>
              </a:spcBef>
              <a:spcAft>
                <a:spcPts val="0"/>
              </a:spcAft>
              <a:buClr>
                <a:srgbClr val="FEFCFE"/>
              </a:buClr>
              <a:buSzPts val="500"/>
              <a:buNone/>
              <a:defRPr sz="500">
                <a:solidFill>
                  <a:srgbClr val="FEFCFE"/>
                </a:solidFill>
              </a:defRPr>
            </a:lvl5pPr>
            <a:lvl6pPr indent="-228600" lvl="5" marL="2743200" algn="l">
              <a:lnSpc>
                <a:spcPct val="90000"/>
              </a:lnSpc>
              <a:spcBef>
                <a:spcPts val="300"/>
              </a:spcBef>
              <a:spcAft>
                <a:spcPts val="0"/>
              </a:spcAft>
              <a:buClr>
                <a:srgbClr val="FEFCFE"/>
              </a:buClr>
              <a:buSzPts val="500"/>
              <a:buNone/>
              <a:defRPr sz="500">
                <a:solidFill>
                  <a:srgbClr val="FEFCFE"/>
                </a:solidFill>
              </a:defRPr>
            </a:lvl6pPr>
            <a:lvl7pPr indent="-228600" lvl="6" marL="3200400" algn="l">
              <a:lnSpc>
                <a:spcPct val="90000"/>
              </a:lnSpc>
              <a:spcBef>
                <a:spcPts val="300"/>
              </a:spcBef>
              <a:spcAft>
                <a:spcPts val="0"/>
              </a:spcAft>
              <a:buClr>
                <a:srgbClr val="FEFCFE"/>
              </a:buClr>
              <a:buSzPts val="500"/>
              <a:buNone/>
              <a:defRPr sz="500">
                <a:solidFill>
                  <a:srgbClr val="FEFCFE"/>
                </a:solidFill>
              </a:defRPr>
            </a:lvl7pPr>
            <a:lvl8pPr indent="-228600" lvl="7" marL="3657600" algn="l">
              <a:lnSpc>
                <a:spcPct val="90000"/>
              </a:lnSpc>
              <a:spcBef>
                <a:spcPts val="300"/>
              </a:spcBef>
              <a:spcAft>
                <a:spcPts val="0"/>
              </a:spcAft>
              <a:buClr>
                <a:srgbClr val="FEFCFE"/>
              </a:buClr>
              <a:buSzPts val="500"/>
              <a:buNone/>
              <a:defRPr sz="500">
                <a:solidFill>
                  <a:srgbClr val="FEFCFE"/>
                </a:solidFill>
              </a:defRPr>
            </a:lvl8pPr>
            <a:lvl9pPr indent="-228600" lvl="8" marL="4114800" algn="l">
              <a:lnSpc>
                <a:spcPct val="90000"/>
              </a:lnSpc>
              <a:spcBef>
                <a:spcPts val="300"/>
              </a:spcBef>
              <a:spcAft>
                <a:spcPts val="0"/>
              </a:spcAft>
              <a:buClr>
                <a:srgbClr val="FEFCFE"/>
              </a:buClr>
              <a:buSzPts val="500"/>
              <a:buNone/>
              <a:defRPr sz="500">
                <a:solidFill>
                  <a:srgbClr val="FEFCFE"/>
                </a:solidFill>
              </a:defRPr>
            </a:lvl9pPr>
          </a:lstStyle>
          <a:p/>
        </p:txBody>
      </p:sp>
      <p:sp>
        <p:nvSpPr>
          <p:cNvPr id="415" name="Google Shape;415;p52"/>
          <p:cNvSpPr txBox="1"/>
          <p:nvPr>
            <p:ph idx="4" type="body"/>
          </p:nvPr>
        </p:nvSpPr>
        <p:spPr>
          <a:xfrm>
            <a:off x="10202500" y="2495368"/>
            <a:ext cx="1470300" cy="7563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1500"/>
              <a:buFont typeface="Arial"/>
              <a:buNone/>
              <a:defRPr sz="15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416" name="Google Shape;416;p52"/>
          <p:cNvSpPr/>
          <p:nvPr>
            <p:ph idx="5" type="pic"/>
          </p:nvPr>
        </p:nvSpPr>
        <p:spPr>
          <a:xfrm>
            <a:off x="8133833" y="1410000"/>
            <a:ext cx="1846800" cy="1850100"/>
          </a:xfrm>
          <a:prstGeom prst="roundRect">
            <a:avLst>
              <a:gd fmla="val 3635" name="adj"/>
            </a:avLst>
          </a:prstGeom>
          <a:solidFill>
            <a:schemeClr val="accent2"/>
          </a:solidFill>
          <a:ln>
            <a:noFill/>
          </a:ln>
        </p:spPr>
      </p:sp>
      <p:sp>
        <p:nvSpPr>
          <p:cNvPr id="417" name="Google Shape;417;p52"/>
          <p:cNvSpPr txBox="1"/>
          <p:nvPr>
            <p:ph idx="6" type="body"/>
          </p:nvPr>
        </p:nvSpPr>
        <p:spPr>
          <a:xfrm>
            <a:off x="881682" y="6099415"/>
            <a:ext cx="5431200" cy="3501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500"/>
              </a:spcBef>
              <a:spcAft>
                <a:spcPts val="0"/>
              </a:spcAft>
              <a:buClr>
                <a:srgbClr val="FEFCFE"/>
              </a:buClr>
              <a:buSzPts val="2000"/>
              <a:buFont typeface="Outfit Light"/>
              <a:buNone/>
              <a:defRPr i="0" sz="2000">
                <a:solidFill>
                  <a:srgbClr val="FEFCFE"/>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418" name="Google Shape;418;p52"/>
          <p:cNvSpPr/>
          <p:nvPr/>
        </p:nvSpPr>
        <p:spPr>
          <a:xfrm>
            <a:off x="7973867" y="3551600"/>
            <a:ext cx="3925500" cy="2199300"/>
          </a:xfrm>
          <a:prstGeom prst="roundRect">
            <a:avLst>
              <a:gd fmla="val 3669" name="adj"/>
            </a:avLst>
          </a:prstGeom>
          <a:solidFill>
            <a:srgbClr val="0B1E17"/>
          </a:solidFill>
          <a:ln cap="flat" cmpd="sng" w="127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419" name="Google Shape;419;p52"/>
          <p:cNvSpPr txBox="1"/>
          <p:nvPr>
            <p:ph idx="7" type="body"/>
          </p:nvPr>
        </p:nvSpPr>
        <p:spPr>
          <a:xfrm>
            <a:off x="10202500" y="3751633"/>
            <a:ext cx="1470300" cy="7563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EFCFE"/>
              </a:buClr>
              <a:buSzPts val="2000"/>
              <a:buFont typeface="Arial"/>
              <a:buNone/>
              <a:defRPr sz="2000">
                <a:solidFill>
                  <a:srgbClr val="FEFCFE"/>
                </a:solidFill>
              </a:defRPr>
            </a:lvl1pPr>
            <a:lvl2pPr indent="-228600" lvl="1" marL="914400" algn="l">
              <a:lnSpc>
                <a:spcPct val="110000"/>
              </a:lnSpc>
              <a:spcBef>
                <a:spcPts val="300"/>
              </a:spcBef>
              <a:spcAft>
                <a:spcPts val="0"/>
              </a:spcAft>
              <a:buClr>
                <a:srgbClr val="FEFCFE"/>
              </a:buClr>
              <a:buSzPts val="700"/>
              <a:buNone/>
              <a:defRPr sz="700">
                <a:solidFill>
                  <a:srgbClr val="FEFCFE"/>
                </a:solidFill>
              </a:defRPr>
            </a:lvl2pPr>
            <a:lvl3pPr indent="-228600" lvl="2" marL="1371600" algn="l">
              <a:lnSpc>
                <a:spcPct val="110000"/>
              </a:lnSpc>
              <a:spcBef>
                <a:spcPts val="300"/>
              </a:spcBef>
              <a:spcAft>
                <a:spcPts val="0"/>
              </a:spcAft>
              <a:buClr>
                <a:srgbClr val="FEFCFE"/>
              </a:buClr>
              <a:buSzPts val="700"/>
              <a:buNone/>
              <a:defRPr sz="700">
                <a:solidFill>
                  <a:srgbClr val="FEFCFE"/>
                </a:solidFill>
              </a:defRPr>
            </a:lvl3pPr>
            <a:lvl4pPr indent="-228600" lvl="3" marL="1828800" algn="l">
              <a:lnSpc>
                <a:spcPct val="110000"/>
              </a:lnSpc>
              <a:spcBef>
                <a:spcPts val="300"/>
              </a:spcBef>
              <a:spcAft>
                <a:spcPts val="0"/>
              </a:spcAft>
              <a:buClr>
                <a:srgbClr val="FEFCFE"/>
              </a:buClr>
              <a:buSzPts val="500"/>
              <a:buNone/>
              <a:defRPr sz="500">
                <a:solidFill>
                  <a:srgbClr val="FEFCFE"/>
                </a:solidFill>
              </a:defRPr>
            </a:lvl4pPr>
            <a:lvl5pPr indent="-228600" lvl="4" marL="2286000" algn="l">
              <a:lnSpc>
                <a:spcPct val="110000"/>
              </a:lnSpc>
              <a:spcBef>
                <a:spcPts val="300"/>
              </a:spcBef>
              <a:spcAft>
                <a:spcPts val="0"/>
              </a:spcAft>
              <a:buClr>
                <a:srgbClr val="FEFCFE"/>
              </a:buClr>
              <a:buSzPts val="500"/>
              <a:buNone/>
              <a:defRPr sz="500">
                <a:solidFill>
                  <a:srgbClr val="FEFCFE"/>
                </a:solidFill>
              </a:defRPr>
            </a:lvl5pPr>
            <a:lvl6pPr indent="-228600" lvl="5" marL="2743200" algn="l">
              <a:lnSpc>
                <a:spcPct val="90000"/>
              </a:lnSpc>
              <a:spcBef>
                <a:spcPts val="300"/>
              </a:spcBef>
              <a:spcAft>
                <a:spcPts val="0"/>
              </a:spcAft>
              <a:buClr>
                <a:srgbClr val="FEFCFE"/>
              </a:buClr>
              <a:buSzPts val="500"/>
              <a:buNone/>
              <a:defRPr sz="500">
                <a:solidFill>
                  <a:srgbClr val="FEFCFE"/>
                </a:solidFill>
              </a:defRPr>
            </a:lvl6pPr>
            <a:lvl7pPr indent="-228600" lvl="6" marL="3200400" algn="l">
              <a:lnSpc>
                <a:spcPct val="90000"/>
              </a:lnSpc>
              <a:spcBef>
                <a:spcPts val="300"/>
              </a:spcBef>
              <a:spcAft>
                <a:spcPts val="0"/>
              </a:spcAft>
              <a:buClr>
                <a:srgbClr val="FEFCFE"/>
              </a:buClr>
              <a:buSzPts val="500"/>
              <a:buNone/>
              <a:defRPr sz="500">
                <a:solidFill>
                  <a:srgbClr val="FEFCFE"/>
                </a:solidFill>
              </a:defRPr>
            </a:lvl7pPr>
            <a:lvl8pPr indent="-228600" lvl="7" marL="3657600" algn="l">
              <a:lnSpc>
                <a:spcPct val="90000"/>
              </a:lnSpc>
              <a:spcBef>
                <a:spcPts val="300"/>
              </a:spcBef>
              <a:spcAft>
                <a:spcPts val="0"/>
              </a:spcAft>
              <a:buClr>
                <a:srgbClr val="FEFCFE"/>
              </a:buClr>
              <a:buSzPts val="500"/>
              <a:buNone/>
              <a:defRPr sz="500">
                <a:solidFill>
                  <a:srgbClr val="FEFCFE"/>
                </a:solidFill>
              </a:defRPr>
            </a:lvl8pPr>
            <a:lvl9pPr indent="-228600" lvl="8" marL="4114800" algn="l">
              <a:lnSpc>
                <a:spcPct val="90000"/>
              </a:lnSpc>
              <a:spcBef>
                <a:spcPts val="300"/>
              </a:spcBef>
              <a:spcAft>
                <a:spcPts val="0"/>
              </a:spcAft>
              <a:buClr>
                <a:srgbClr val="FEFCFE"/>
              </a:buClr>
              <a:buSzPts val="500"/>
              <a:buNone/>
              <a:defRPr sz="500">
                <a:solidFill>
                  <a:srgbClr val="FEFCFE"/>
                </a:solidFill>
              </a:defRPr>
            </a:lvl9pPr>
          </a:lstStyle>
          <a:p/>
        </p:txBody>
      </p:sp>
      <p:sp>
        <p:nvSpPr>
          <p:cNvPr id="420" name="Google Shape;420;p52"/>
          <p:cNvSpPr txBox="1"/>
          <p:nvPr>
            <p:ph idx="8" type="body"/>
          </p:nvPr>
        </p:nvSpPr>
        <p:spPr>
          <a:xfrm>
            <a:off x="10202500" y="4812768"/>
            <a:ext cx="1470300" cy="7563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1500"/>
              <a:buFont typeface="Arial"/>
              <a:buNone/>
              <a:defRPr sz="15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421" name="Google Shape;421;p52"/>
          <p:cNvSpPr/>
          <p:nvPr>
            <p:ph idx="9" type="pic"/>
          </p:nvPr>
        </p:nvSpPr>
        <p:spPr>
          <a:xfrm>
            <a:off x="8133833" y="3727400"/>
            <a:ext cx="1846800" cy="1850100"/>
          </a:xfrm>
          <a:prstGeom prst="roundRect">
            <a:avLst>
              <a:gd fmla="val 3635" name="adj"/>
            </a:avLst>
          </a:prstGeom>
          <a:solidFill>
            <a:schemeClr val="accent2"/>
          </a:solidFill>
          <a:ln>
            <a:noFill/>
          </a:ln>
        </p:spPr>
      </p:sp>
      <p:pic>
        <p:nvPicPr>
          <p:cNvPr id="422" name="Google Shape;422;p52"/>
          <p:cNvPicPr preferRelativeResize="0"/>
          <p:nvPr/>
        </p:nvPicPr>
        <p:blipFill>
          <a:blip r:embed="rId3">
            <a:alphaModFix/>
          </a:blip>
          <a:stretch>
            <a:fillRect/>
          </a:stretch>
        </p:blipFill>
        <p:spPr>
          <a:xfrm>
            <a:off x="396067" y="5569258"/>
            <a:ext cx="349819" cy="349819"/>
          </a:xfrm>
          <a:prstGeom prst="rect">
            <a:avLst/>
          </a:prstGeom>
          <a:noFill/>
          <a:ln>
            <a:noFill/>
          </a:ln>
        </p:spPr>
      </p:pic>
      <p:pic>
        <p:nvPicPr>
          <p:cNvPr id="423" name="Google Shape;423;p52"/>
          <p:cNvPicPr preferRelativeResize="0"/>
          <p:nvPr/>
        </p:nvPicPr>
        <p:blipFill>
          <a:blip r:embed="rId4">
            <a:alphaModFix/>
          </a:blip>
          <a:stretch>
            <a:fillRect/>
          </a:stretch>
        </p:blipFill>
        <p:spPr>
          <a:xfrm>
            <a:off x="396067" y="6099505"/>
            <a:ext cx="349819" cy="349819"/>
          </a:xfrm>
          <a:prstGeom prst="rect">
            <a:avLst/>
          </a:prstGeom>
          <a:noFill/>
          <a:ln>
            <a:noFill/>
          </a:ln>
        </p:spPr>
      </p:pic>
      <p:pic>
        <p:nvPicPr>
          <p:cNvPr descr="A white letter on a black background&#10;&#10;Description automatically generated" id="424" name="Google Shape;424;p52"/>
          <p:cNvPicPr preferRelativeResize="0"/>
          <p:nvPr/>
        </p:nvPicPr>
        <p:blipFill rotWithShape="1">
          <a:blip r:embed="rId5">
            <a:alphaModFix/>
          </a:blip>
          <a:srcRect b="0" l="0" r="0" t="0"/>
          <a:stretch/>
        </p:blipFill>
        <p:spPr>
          <a:xfrm>
            <a:off x="381000" y="313533"/>
            <a:ext cx="1563161" cy="401634"/>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rn More">
  <p:cSld name="Statement Slide_2_1_2_2">
    <p:bg>
      <p:bgPr>
        <a:solidFill>
          <a:srgbClr val="FEFCFE"/>
        </a:solidFill>
      </p:bgPr>
    </p:bg>
    <p:spTree>
      <p:nvGrpSpPr>
        <p:cNvPr id="425" name="Shape 425"/>
        <p:cNvGrpSpPr/>
        <p:nvPr/>
      </p:nvGrpSpPr>
      <p:grpSpPr>
        <a:xfrm>
          <a:off x="0" y="0"/>
          <a:ext cx="0" cy="0"/>
          <a:chOff x="0" y="0"/>
          <a:chExt cx="0" cy="0"/>
        </a:xfrm>
      </p:grpSpPr>
      <p:sp>
        <p:nvSpPr>
          <p:cNvPr id="426" name="Google Shape;426;p53"/>
          <p:cNvSpPr/>
          <p:nvPr/>
        </p:nvSpPr>
        <p:spPr>
          <a:xfrm>
            <a:off x="5961867" y="254000"/>
            <a:ext cx="6029100" cy="6350100"/>
          </a:xfrm>
          <a:prstGeom prst="roundRect">
            <a:avLst>
              <a:gd fmla="val 2277" name="adj"/>
            </a:avLst>
          </a:prstGeom>
          <a:gradFill>
            <a:gsLst>
              <a:gs pos="0">
                <a:srgbClr val="13362A"/>
              </a:gs>
              <a:gs pos="100000">
                <a:srgbClr val="528D62"/>
              </a:gs>
              <a:gs pos="100000">
                <a:srgbClr val="90E39A"/>
              </a:gs>
            </a:gsLst>
            <a:lin ang="5400012" scaled="0"/>
          </a:gra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Outfit Light"/>
              <a:ea typeface="Outfit Light"/>
              <a:cs typeface="Outfit Light"/>
              <a:sym typeface="Outfit Light"/>
            </a:endParaRPr>
          </a:p>
        </p:txBody>
      </p:sp>
      <p:sp>
        <p:nvSpPr>
          <p:cNvPr id="427" name="Google Shape;427;p53"/>
          <p:cNvSpPr txBox="1"/>
          <p:nvPr>
            <p:ph idx="1" type="body"/>
          </p:nvPr>
        </p:nvSpPr>
        <p:spPr>
          <a:xfrm>
            <a:off x="396070" y="1591767"/>
            <a:ext cx="7247700" cy="36624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500"/>
              </a:spcBef>
              <a:spcAft>
                <a:spcPts val="0"/>
              </a:spcAft>
              <a:buClr>
                <a:srgbClr val="FFFFFF"/>
              </a:buClr>
              <a:buSzPts val="7100"/>
              <a:buNone/>
              <a:defRPr b="0" i="0" sz="7100">
                <a:solidFill>
                  <a:srgbClr val="FFFFFF"/>
                </a:solidFill>
                <a:latin typeface="Outfit"/>
                <a:ea typeface="Outfit"/>
                <a:cs typeface="Outfit"/>
                <a:sym typeface="Outfit"/>
              </a:defRPr>
            </a:lvl1pPr>
            <a:lvl2pPr indent="-285750" lvl="1" marL="914400" algn="l">
              <a:lnSpc>
                <a:spcPct val="110000"/>
              </a:lnSpc>
              <a:spcBef>
                <a:spcPts val="300"/>
              </a:spcBef>
              <a:spcAft>
                <a:spcPts val="0"/>
              </a:spcAft>
              <a:buClr>
                <a:srgbClr val="FEFCFE"/>
              </a:buClr>
              <a:buSzPts val="900"/>
              <a:buChar char="•"/>
              <a:defRPr>
                <a:solidFill>
                  <a:srgbClr val="FEFCFE"/>
                </a:solidFill>
              </a:defRPr>
            </a:lvl2pPr>
            <a:lvl3pPr indent="-285750" lvl="2" marL="1371600" algn="l">
              <a:lnSpc>
                <a:spcPct val="110000"/>
              </a:lnSpc>
              <a:spcBef>
                <a:spcPts val="300"/>
              </a:spcBef>
              <a:spcAft>
                <a:spcPts val="0"/>
              </a:spcAft>
              <a:buClr>
                <a:srgbClr val="FEFCFE"/>
              </a:buClr>
              <a:buSzPts val="900"/>
              <a:buChar char="•"/>
              <a:defRPr>
                <a:solidFill>
                  <a:srgbClr val="FEFCFE"/>
                </a:solidFill>
              </a:defRPr>
            </a:lvl3pPr>
            <a:lvl4pPr indent="-285750" lvl="3" marL="1828800" algn="l">
              <a:lnSpc>
                <a:spcPct val="110000"/>
              </a:lnSpc>
              <a:spcBef>
                <a:spcPts val="300"/>
              </a:spcBef>
              <a:spcAft>
                <a:spcPts val="0"/>
              </a:spcAft>
              <a:buClr>
                <a:srgbClr val="FEFCFE"/>
              </a:buClr>
              <a:buSzPts val="900"/>
              <a:buChar char="•"/>
              <a:defRPr>
                <a:solidFill>
                  <a:srgbClr val="FEFCFE"/>
                </a:solidFill>
              </a:defRPr>
            </a:lvl4pPr>
            <a:lvl5pPr indent="-285750" lvl="4" marL="2286000" algn="l">
              <a:lnSpc>
                <a:spcPct val="110000"/>
              </a:lnSpc>
              <a:spcBef>
                <a:spcPts val="300"/>
              </a:spcBef>
              <a:spcAft>
                <a:spcPts val="0"/>
              </a:spcAft>
              <a:buClr>
                <a:srgbClr val="FEFCFE"/>
              </a:buClr>
              <a:buSzPts val="900"/>
              <a:buChar char="•"/>
              <a:defRPr>
                <a:solidFill>
                  <a:srgbClr val="FEFCFE"/>
                </a:solidFill>
              </a:defRPr>
            </a:lvl5pPr>
            <a:lvl6pPr indent="-285750" lvl="5" marL="2743200" algn="l">
              <a:lnSpc>
                <a:spcPct val="90000"/>
              </a:lnSpc>
              <a:spcBef>
                <a:spcPts val="300"/>
              </a:spcBef>
              <a:spcAft>
                <a:spcPts val="0"/>
              </a:spcAft>
              <a:buClr>
                <a:srgbClr val="FEFCFE"/>
              </a:buClr>
              <a:buSzPts val="900"/>
              <a:buChar char="•"/>
              <a:defRPr>
                <a:solidFill>
                  <a:srgbClr val="FEFCFE"/>
                </a:solidFill>
              </a:defRPr>
            </a:lvl6pPr>
            <a:lvl7pPr indent="-285750" lvl="6" marL="3200400" algn="l">
              <a:lnSpc>
                <a:spcPct val="90000"/>
              </a:lnSpc>
              <a:spcBef>
                <a:spcPts val="300"/>
              </a:spcBef>
              <a:spcAft>
                <a:spcPts val="0"/>
              </a:spcAft>
              <a:buClr>
                <a:srgbClr val="FEFCFE"/>
              </a:buClr>
              <a:buSzPts val="900"/>
              <a:buChar char="•"/>
              <a:defRPr>
                <a:solidFill>
                  <a:srgbClr val="FEFCFE"/>
                </a:solidFill>
              </a:defRPr>
            </a:lvl7pPr>
            <a:lvl8pPr indent="-285750" lvl="7" marL="3657600" algn="l">
              <a:lnSpc>
                <a:spcPct val="90000"/>
              </a:lnSpc>
              <a:spcBef>
                <a:spcPts val="300"/>
              </a:spcBef>
              <a:spcAft>
                <a:spcPts val="0"/>
              </a:spcAft>
              <a:buClr>
                <a:srgbClr val="FEFCFE"/>
              </a:buClr>
              <a:buSzPts val="900"/>
              <a:buChar char="•"/>
              <a:defRPr>
                <a:solidFill>
                  <a:srgbClr val="FEFCFE"/>
                </a:solidFill>
              </a:defRPr>
            </a:lvl8pPr>
            <a:lvl9pPr indent="-285750" lvl="8" marL="4114800" algn="l">
              <a:lnSpc>
                <a:spcPct val="90000"/>
              </a:lnSpc>
              <a:spcBef>
                <a:spcPts val="300"/>
              </a:spcBef>
              <a:spcAft>
                <a:spcPts val="0"/>
              </a:spcAft>
              <a:buClr>
                <a:srgbClr val="FEFCFE"/>
              </a:buClr>
              <a:buSzPts val="900"/>
              <a:buChar char="•"/>
              <a:defRPr>
                <a:solidFill>
                  <a:srgbClr val="FEFCFE"/>
                </a:solidFill>
              </a:defRPr>
            </a:lvl9pPr>
          </a:lstStyle>
          <a:p/>
        </p:txBody>
      </p:sp>
      <p:sp>
        <p:nvSpPr>
          <p:cNvPr id="428" name="Google Shape;428;p53"/>
          <p:cNvSpPr txBox="1"/>
          <p:nvPr>
            <p:ph idx="2" type="body"/>
          </p:nvPr>
        </p:nvSpPr>
        <p:spPr>
          <a:xfrm>
            <a:off x="881682" y="5569167"/>
            <a:ext cx="5431200" cy="3501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500"/>
              </a:spcBef>
              <a:spcAft>
                <a:spcPts val="0"/>
              </a:spcAft>
              <a:buClr>
                <a:srgbClr val="FEFCFE"/>
              </a:buClr>
              <a:buSzPts val="2000"/>
              <a:buFont typeface="Outfit Light"/>
              <a:buNone/>
              <a:defRPr i="0" sz="2000">
                <a:solidFill>
                  <a:srgbClr val="FEFCFE"/>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429" name="Google Shape;429;p53"/>
          <p:cNvSpPr/>
          <p:nvPr/>
        </p:nvSpPr>
        <p:spPr>
          <a:xfrm>
            <a:off x="7040672" y="1234200"/>
            <a:ext cx="3925500" cy="2199300"/>
          </a:xfrm>
          <a:prstGeom prst="roundRect">
            <a:avLst>
              <a:gd fmla="val 3669" name="adj"/>
            </a:avLst>
          </a:prstGeom>
          <a:solidFill>
            <a:srgbClr val="0B1E17"/>
          </a:solidFill>
          <a:ln cap="flat" cmpd="sng" w="127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430" name="Google Shape;430;p53"/>
          <p:cNvSpPr txBox="1"/>
          <p:nvPr>
            <p:ph idx="3" type="body"/>
          </p:nvPr>
        </p:nvSpPr>
        <p:spPr>
          <a:xfrm>
            <a:off x="9269305" y="1434233"/>
            <a:ext cx="1470300" cy="7563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EFCFE"/>
              </a:buClr>
              <a:buSzPts val="2000"/>
              <a:buFont typeface="Arial"/>
              <a:buNone/>
              <a:defRPr sz="2000">
                <a:solidFill>
                  <a:srgbClr val="FEFCFE"/>
                </a:solidFill>
              </a:defRPr>
            </a:lvl1pPr>
            <a:lvl2pPr indent="-228600" lvl="1" marL="914400" algn="l">
              <a:lnSpc>
                <a:spcPct val="110000"/>
              </a:lnSpc>
              <a:spcBef>
                <a:spcPts val="300"/>
              </a:spcBef>
              <a:spcAft>
                <a:spcPts val="0"/>
              </a:spcAft>
              <a:buClr>
                <a:srgbClr val="FEFCFE"/>
              </a:buClr>
              <a:buSzPts val="700"/>
              <a:buNone/>
              <a:defRPr sz="700">
                <a:solidFill>
                  <a:srgbClr val="FEFCFE"/>
                </a:solidFill>
              </a:defRPr>
            </a:lvl2pPr>
            <a:lvl3pPr indent="-228600" lvl="2" marL="1371600" algn="l">
              <a:lnSpc>
                <a:spcPct val="110000"/>
              </a:lnSpc>
              <a:spcBef>
                <a:spcPts val="300"/>
              </a:spcBef>
              <a:spcAft>
                <a:spcPts val="0"/>
              </a:spcAft>
              <a:buClr>
                <a:srgbClr val="FEFCFE"/>
              </a:buClr>
              <a:buSzPts val="700"/>
              <a:buNone/>
              <a:defRPr sz="700">
                <a:solidFill>
                  <a:srgbClr val="FEFCFE"/>
                </a:solidFill>
              </a:defRPr>
            </a:lvl3pPr>
            <a:lvl4pPr indent="-228600" lvl="3" marL="1828800" algn="l">
              <a:lnSpc>
                <a:spcPct val="110000"/>
              </a:lnSpc>
              <a:spcBef>
                <a:spcPts val="300"/>
              </a:spcBef>
              <a:spcAft>
                <a:spcPts val="0"/>
              </a:spcAft>
              <a:buClr>
                <a:srgbClr val="FEFCFE"/>
              </a:buClr>
              <a:buSzPts val="500"/>
              <a:buNone/>
              <a:defRPr sz="500">
                <a:solidFill>
                  <a:srgbClr val="FEFCFE"/>
                </a:solidFill>
              </a:defRPr>
            </a:lvl4pPr>
            <a:lvl5pPr indent="-228600" lvl="4" marL="2286000" algn="l">
              <a:lnSpc>
                <a:spcPct val="110000"/>
              </a:lnSpc>
              <a:spcBef>
                <a:spcPts val="300"/>
              </a:spcBef>
              <a:spcAft>
                <a:spcPts val="0"/>
              </a:spcAft>
              <a:buClr>
                <a:srgbClr val="FEFCFE"/>
              </a:buClr>
              <a:buSzPts val="500"/>
              <a:buNone/>
              <a:defRPr sz="500">
                <a:solidFill>
                  <a:srgbClr val="FEFCFE"/>
                </a:solidFill>
              </a:defRPr>
            </a:lvl5pPr>
            <a:lvl6pPr indent="-228600" lvl="5" marL="2743200" algn="l">
              <a:lnSpc>
                <a:spcPct val="90000"/>
              </a:lnSpc>
              <a:spcBef>
                <a:spcPts val="300"/>
              </a:spcBef>
              <a:spcAft>
                <a:spcPts val="0"/>
              </a:spcAft>
              <a:buClr>
                <a:srgbClr val="FEFCFE"/>
              </a:buClr>
              <a:buSzPts val="500"/>
              <a:buNone/>
              <a:defRPr sz="500">
                <a:solidFill>
                  <a:srgbClr val="FEFCFE"/>
                </a:solidFill>
              </a:defRPr>
            </a:lvl6pPr>
            <a:lvl7pPr indent="-228600" lvl="6" marL="3200400" algn="l">
              <a:lnSpc>
                <a:spcPct val="90000"/>
              </a:lnSpc>
              <a:spcBef>
                <a:spcPts val="300"/>
              </a:spcBef>
              <a:spcAft>
                <a:spcPts val="0"/>
              </a:spcAft>
              <a:buClr>
                <a:srgbClr val="FEFCFE"/>
              </a:buClr>
              <a:buSzPts val="500"/>
              <a:buNone/>
              <a:defRPr sz="500">
                <a:solidFill>
                  <a:srgbClr val="FEFCFE"/>
                </a:solidFill>
              </a:defRPr>
            </a:lvl7pPr>
            <a:lvl8pPr indent="-228600" lvl="7" marL="3657600" algn="l">
              <a:lnSpc>
                <a:spcPct val="90000"/>
              </a:lnSpc>
              <a:spcBef>
                <a:spcPts val="300"/>
              </a:spcBef>
              <a:spcAft>
                <a:spcPts val="0"/>
              </a:spcAft>
              <a:buClr>
                <a:srgbClr val="FEFCFE"/>
              </a:buClr>
              <a:buSzPts val="500"/>
              <a:buNone/>
              <a:defRPr sz="500">
                <a:solidFill>
                  <a:srgbClr val="FEFCFE"/>
                </a:solidFill>
              </a:defRPr>
            </a:lvl8pPr>
            <a:lvl9pPr indent="-228600" lvl="8" marL="4114800" algn="l">
              <a:lnSpc>
                <a:spcPct val="90000"/>
              </a:lnSpc>
              <a:spcBef>
                <a:spcPts val="300"/>
              </a:spcBef>
              <a:spcAft>
                <a:spcPts val="0"/>
              </a:spcAft>
              <a:buClr>
                <a:srgbClr val="FEFCFE"/>
              </a:buClr>
              <a:buSzPts val="500"/>
              <a:buNone/>
              <a:defRPr sz="500">
                <a:solidFill>
                  <a:srgbClr val="FEFCFE"/>
                </a:solidFill>
              </a:defRPr>
            </a:lvl9pPr>
          </a:lstStyle>
          <a:p/>
        </p:txBody>
      </p:sp>
      <p:sp>
        <p:nvSpPr>
          <p:cNvPr id="431" name="Google Shape;431;p53"/>
          <p:cNvSpPr txBox="1"/>
          <p:nvPr>
            <p:ph idx="4" type="body"/>
          </p:nvPr>
        </p:nvSpPr>
        <p:spPr>
          <a:xfrm>
            <a:off x="9269305" y="2495368"/>
            <a:ext cx="1470300" cy="7563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1500"/>
              <a:buFont typeface="Arial"/>
              <a:buNone/>
              <a:defRPr sz="15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432" name="Google Shape;432;p53"/>
          <p:cNvSpPr/>
          <p:nvPr>
            <p:ph idx="5" type="pic"/>
          </p:nvPr>
        </p:nvSpPr>
        <p:spPr>
          <a:xfrm>
            <a:off x="7200639" y="1410000"/>
            <a:ext cx="1846800" cy="1850100"/>
          </a:xfrm>
          <a:prstGeom prst="roundRect">
            <a:avLst>
              <a:gd fmla="val 3635" name="adj"/>
            </a:avLst>
          </a:prstGeom>
          <a:solidFill>
            <a:schemeClr val="accent2"/>
          </a:solidFill>
          <a:ln>
            <a:noFill/>
          </a:ln>
        </p:spPr>
      </p:sp>
      <p:sp>
        <p:nvSpPr>
          <p:cNvPr id="433" name="Google Shape;433;p53"/>
          <p:cNvSpPr txBox="1"/>
          <p:nvPr>
            <p:ph idx="6" type="body"/>
          </p:nvPr>
        </p:nvSpPr>
        <p:spPr>
          <a:xfrm>
            <a:off x="881682" y="6099415"/>
            <a:ext cx="5431200" cy="3501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500"/>
              </a:spcBef>
              <a:spcAft>
                <a:spcPts val="0"/>
              </a:spcAft>
              <a:buClr>
                <a:srgbClr val="FEFCFE"/>
              </a:buClr>
              <a:buSzPts val="2000"/>
              <a:buFont typeface="Outfit Light"/>
              <a:buNone/>
              <a:defRPr i="0" sz="2000">
                <a:solidFill>
                  <a:srgbClr val="FEFCFE"/>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434" name="Google Shape;434;p53"/>
          <p:cNvSpPr/>
          <p:nvPr/>
        </p:nvSpPr>
        <p:spPr>
          <a:xfrm>
            <a:off x="7040672" y="3551600"/>
            <a:ext cx="3925500" cy="2199300"/>
          </a:xfrm>
          <a:prstGeom prst="roundRect">
            <a:avLst>
              <a:gd fmla="val 3669" name="adj"/>
            </a:avLst>
          </a:prstGeom>
          <a:solidFill>
            <a:srgbClr val="0B1E17"/>
          </a:solidFill>
          <a:ln cap="flat" cmpd="sng" w="127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435" name="Google Shape;435;p53"/>
          <p:cNvSpPr txBox="1"/>
          <p:nvPr>
            <p:ph idx="7" type="body"/>
          </p:nvPr>
        </p:nvSpPr>
        <p:spPr>
          <a:xfrm>
            <a:off x="9269305" y="3751633"/>
            <a:ext cx="1470300" cy="7563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EFCFE"/>
              </a:buClr>
              <a:buSzPts val="2000"/>
              <a:buFont typeface="Arial"/>
              <a:buNone/>
              <a:defRPr sz="2000">
                <a:solidFill>
                  <a:srgbClr val="FEFCFE"/>
                </a:solidFill>
              </a:defRPr>
            </a:lvl1pPr>
            <a:lvl2pPr indent="-228600" lvl="1" marL="914400" algn="l">
              <a:lnSpc>
                <a:spcPct val="110000"/>
              </a:lnSpc>
              <a:spcBef>
                <a:spcPts val="300"/>
              </a:spcBef>
              <a:spcAft>
                <a:spcPts val="0"/>
              </a:spcAft>
              <a:buClr>
                <a:srgbClr val="FEFCFE"/>
              </a:buClr>
              <a:buSzPts val="700"/>
              <a:buNone/>
              <a:defRPr sz="700">
                <a:solidFill>
                  <a:srgbClr val="FEFCFE"/>
                </a:solidFill>
              </a:defRPr>
            </a:lvl2pPr>
            <a:lvl3pPr indent="-228600" lvl="2" marL="1371600" algn="l">
              <a:lnSpc>
                <a:spcPct val="110000"/>
              </a:lnSpc>
              <a:spcBef>
                <a:spcPts val="300"/>
              </a:spcBef>
              <a:spcAft>
                <a:spcPts val="0"/>
              </a:spcAft>
              <a:buClr>
                <a:srgbClr val="FEFCFE"/>
              </a:buClr>
              <a:buSzPts val="700"/>
              <a:buNone/>
              <a:defRPr sz="700">
                <a:solidFill>
                  <a:srgbClr val="FEFCFE"/>
                </a:solidFill>
              </a:defRPr>
            </a:lvl3pPr>
            <a:lvl4pPr indent="-228600" lvl="3" marL="1828800" algn="l">
              <a:lnSpc>
                <a:spcPct val="110000"/>
              </a:lnSpc>
              <a:spcBef>
                <a:spcPts val="300"/>
              </a:spcBef>
              <a:spcAft>
                <a:spcPts val="0"/>
              </a:spcAft>
              <a:buClr>
                <a:srgbClr val="FEFCFE"/>
              </a:buClr>
              <a:buSzPts val="500"/>
              <a:buNone/>
              <a:defRPr sz="500">
                <a:solidFill>
                  <a:srgbClr val="FEFCFE"/>
                </a:solidFill>
              </a:defRPr>
            </a:lvl4pPr>
            <a:lvl5pPr indent="-228600" lvl="4" marL="2286000" algn="l">
              <a:lnSpc>
                <a:spcPct val="110000"/>
              </a:lnSpc>
              <a:spcBef>
                <a:spcPts val="300"/>
              </a:spcBef>
              <a:spcAft>
                <a:spcPts val="0"/>
              </a:spcAft>
              <a:buClr>
                <a:srgbClr val="FEFCFE"/>
              </a:buClr>
              <a:buSzPts val="500"/>
              <a:buNone/>
              <a:defRPr sz="500">
                <a:solidFill>
                  <a:srgbClr val="FEFCFE"/>
                </a:solidFill>
              </a:defRPr>
            </a:lvl5pPr>
            <a:lvl6pPr indent="-228600" lvl="5" marL="2743200" algn="l">
              <a:lnSpc>
                <a:spcPct val="90000"/>
              </a:lnSpc>
              <a:spcBef>
                <a:spcPts val="300"/>
              </a:spcBef>
              <a:spcAft>
                <a:spcPts val="0"/>
              </a:spcAft>
              <a:buClr>
                <a:srgbClr val="FEFCFE"/>
              </a:buClr>
              <a:buSzPts val="500"/>
              <a:buNone/>
              <a:defRPr sz="500">
                <a:solidFill>
                  <a:srgbClr val="FEFCFE"/>
                </a:solidFill>
              </a:defRPr>
            </a:lvl6pPr>
            <a:lvl7pPr indent="-228600" lvl="6" marL="3200400" algn="l">
              <a:lnSpc>
                <a:spcPct val="90000"/>
              </a:lnSpc>
              <a:spcBef>
                <a:spcPts val="300"/>
              </a:spcBef>
              <a:spcAft>
                <a:spcPts val="0"/>
              </a:spcAft>
              <a:buClr>
                <a:srgbClr val="FEFCFE"/>
              </a:buClr>
              <a:buSzPts val="500"/>
              <a:buNone/>
              <a:defRPr sz="500">
                <a:solidFill>
                  <a:srgbClr val="FEFCFE"/>
                </a:solidFill>
              </a:defRPr>
            </a:lvl7pPr>
            <a:lvl8pPr indent="-228600" lvl="7" marL="3657600" algn="l">
              <a:lnSpc>
                <a:spcPct val="90000"/>
              </a:lnSpc>
              <a:spcBef>
                <a:spcPts val="300"/>
              </a:spcBef>
              <a:spcAft>
                <a:spcPts val="0"/>
              </a:spcAft>
              <a:buClr>
                <a:srgbClr val="FEFCFE"/>
              </a:buClr>
              <a:buSzPts val="500"/>
              <a:buNone/>
              <a:defRPr sz="500">
                <a:solidFill>
                  <a:srgbClr val="FEFCFE"/>
                </a:solidFill>
              </a:defRPr>
            </a:lvl8pPr>
            <a:lvl9pPr indent="-228600" lvl="8" marL="4114800" algn="l">
              <a:lnSpc>
                <a:spcPct val="90000"/>
              </a:lnSpc>
              <a:spcBef>
                <a:spcPts val="300"/>
              </a:spcBef>
              <a:spcAft>
                <a:spcPts val="0"/>
              </a:spcAft>
              <a:buClr>
                <a:srgbClr val="FEFCFE"/>
              </a:buClr>
              <a:buSzPts val="500"/>
              <a:buNone/>
              <a:defRPr sz="500">
                <a:solidFill>
                  <a:srgbClr val="FEFCFE"/>
                </a:solidFill>
              </a:defRPr>
            </a:lvl9pPr>
          </a:lstStyle>
          <a:p/>
        </p:txBody>
      </p:sp>
      <p:sp>
        <p:nvSpPr>
          <p:cNvPr id="436" name="Google Shape;436;p53"/>
          <p:cNvSpPr txBox="1"/>
          <p:nvPr>
            <p:ph idx="8" type="body"/>
          </p:nvPr>
        </p:nvSpPr>
        <p:spPr>
          <a:xfrm>
            <a:off x="9269305" y="4812768"/>
            <a:ext cx="1470300" cy="7563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1500"/>
              <a:buFont typeface="Arial"/>
              <a:buNone/>
              <a:defRPr sz="15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437" name="Google Shape;437;p53"/>
          <p:cNvSpPr/>
          <p:nvPr>
            <p:ph idx="9" type="pic"/>
          </p:nvPr>
        </p:nvSpPr>
        <p:spPr>
          <a:xfrm>
            <a:off x="7200639" y="3727400"/>
            <a:ext cx="1846800" cy="1850100"/>
          </a:xfrm>
          <a:prstGeom prst="roundRect">
            <a:avLst>
              <a:gd fmla="val 3635" name="adj"/>
            </a:avLst>
          </a:prstGeom>
          <a:solidFill>
            <a:schemeClr val="accent2"/>
          </a:solid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binar Cover_One Logo + Three Speakers">
  <p:cSld name="Statement Slide_2_1_1">
    <p:bg>
      <p:bgPr>
        <a:blipFill>
          <a:blip r:embed="rId2">
            <a:alphaModFix/>
          </a:blip>
          <a:stretch>
            <a:fillRect/>
          </a:stretch>
        </a:blipFill>
      </p:bgPr>
    </p:bg>
    <p:spTree>
      <p:nvGrpSpPr>
        <p:cNvPr id="438" name="Shape 438"/>
        <p:cNvGrpSpPr/>
        <p:nvPr/>
      </p:nvGrpSpPr>
      <p:grpSpPr>
        <a:xfrm>
          <a:off x="0" y="0"/>
          <a:ext cx="0" cy="0"/>
          <a:chOff x="0" y="0"/>
          <a:chExt cx="0" cy="0"/>
        </a:xfrm>
      </p:grpSpPr>
      <p:sp>
        <p:nvSpPr>
          <p:cNvPr id="439" name="Google Shape;439;p54"/>
          <p:cNvSpPr txBox="1"/>
          <p:nvPr>
            <p:ph idx="1" type="body"/>
          </p:nvPr>
        </p:nvSpPr>
        <p:spPr>
          <a:xfrm>
            <a:off x="396070" y="1591767"/>
            <a:ext cx="7247700" cy="36624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500"/>
              </a:spcBef>
              <a:spcAft>
                <a:spcPts val="0"/>
              </a:spcAft>
              <a:buClr>
                <a:srgbClr val="FFFFFF"/>
              </a:buClr>
              <a:buSzPts val="7100"/>
              <a:buNone/>
              <a:defRPr b="0" i="0" sz="7100">
                <a:solidFill>
                  <a:srgbClr val="FFFFFF"/>
                </a:solidFill>
                <a:latin typeface="Outfit"/>
                <a:ea typeface="Outfit"/>
                <a:cs typeface="Outfit"/>
                <a:sym typeface="Outfit"/>
              </a:defRPr>
            </a:lvl1pPr>
            <a:lvl2pPr indent="-285750" lvl="1" marL="914400" algn="l">
              <a:lnSpc>
                <a:spcPct val="110000"/>
              </a:lnSpc>
              <a:spcBef>
                <a:spcPts val="300"/>
              </a:spcBef>
              <a:spcAft>
                <a:spcPts val="0"/>
              </a:spcAft>
              <a:buClr>
                <a:srgbClr val="FEFCFE"/>
              </a:buClr>
              <a:buSzPts val="900"/>
              <a:buChar char="•"/>
              <a:defRPr>
                <a:solidFill>
                  <a:srgbClr val="FEFCFE"/>
                </a:solidFill>
              </a:defRPr>
            </a:lvl2pPr>
            <a:lvl3pPr indent="-285750" lvl="2" marL="1371600" algn="l">
              <a:lnSpc>
                <a:spcPct val="110000"/>
              </a:lnSpc>
              <a:spcBef>
                <a:spcPts val="300"/>
              </a:spcBef>
              <a:spcAft>
                <a:spcPts val="0"/>
              </a:spcAft>
              <a:buClr>
                <a:srgbClr val="FEFCFE"/>
              </a:buClr>
              <a:buSzPts val="900"/>
              <a:buChar char="•"/>
              <a:defRPr>
                <a:solidFill>
                  <a:srgbClr val="FEFCFE"/>
                </a:solidFill>
              </a:defRPr>
            </a:lvl3pPr>
            <a:lvl4pPr indent="-285750" lvl="3" marL="1828800" algn="l">
              <a:lnSpc>
                <a:spcPct val="110000"/>
              </a:lnSpc>
              <a:spcBef>
                <a:spcPts val="300"/>
              </a:spcBef>
              <a:spcAft>
                <a:spcPts val="0"/>
              </a:spcAft>
              <a:buClr>
                <a:srgbClr val="FEFCFE"/>
              </a:buClr>
              <a:buSzPts val="900"/>
              <a:buChar char="•"/>
              <a:defRPr>
                <a:solidFill>
                  <a:srgbClr val="FEFCFE"/>
                </a:solidFill>
              </a:defRPr>
            </a:lvl4pPr>
            <a:lvl5pPr indent="-285750" lvl="4" marL="2286000" algn="l">
              <a:lnSpc>
                <a:spcPct val="110000"/>
              </a:lnSpc>
              <a:spcBef>
                <a:spcPts val="300"/>
              </a:spcBef>
              <a:spcAft>
                <a:spcPts val="0"/>
              </a:spcAft>
              <a:buClr>
                <a:srgbClr val="FEFCFE"/>
              </a:buClr>
              <a:buSzPts val="900"/>
              <a:buChar char="•"/>
              <a:defRPr>
                <a:solidFill>
                  <a:srgbClr val="FEFCFE"/>
                </a:solidFill>
              </a:defRPr>
            </a:lvl5pPr>
            <a:lvl6pPr indent="-285750" lvl="5" marL="2743200" algn="l">
              <a:lnSpc>
                <a:spcPct val="90000"/>
              </a:lnSpc>
              <a:spcBef>
                <a:spcPts val="300"/>
              </a:spcBef>
              <a:spcAft>
                <a:spcPts val="0"/>
              </a:spcAft>
              <a:buClr>
                <a:srgbClr val="FEFCFE"/>
              </a:buClr>
              <a:buSzPts val="900"/>
              <a:buChar char="•"/>
              <a:defRPr>
                <a:solidFill>
                  <a:srgbClr val="FEFCFE"/>
                </a:solidFill>
              </a:defRPr>
            </a:lvl6pPr>
            <a:lvl7pPr indent="-285750" lvl="6" marL="3200400" algn="l">
              <a:lnSpc>
                <a:spcPct val="90000"/>
              </a:lnSpc>
              <a:spcBef>
                <a:spcPts val="300"/>
              </a:spcBef>
              <a:spcAft>
                <a:spcPts val="0"/>
              </a:spcAft>
              <a:buClr>
                <a:srgbClr val="FEFCFE"/>
              </a:buClr>
              <a:buSzPts val="900"/>
              <a:buChar char="•"/>
              <a:defRPr>
                <a:solidFill>
                  <a:srgbClr val="FEFCFE"/>
                </a:solidFill>
              </a:defRPr>
            </a:lvl7pPr>
            <a:lvl8pPr indent="-285750" lvl="7" marL="3657600" algn="l">
              <a:lnSpc>
                <a:spcPct val="90000"/>
              </a:lnSpc>
              <a:spcBef>
                <a:spcPts val="300"/>
              </a:spcBef>
              <a:spcAft>
                <a:spcPts val="0"/>
              </a:spcAft>
              <a:buClr>
                <a:srgbClr val="FEFCFE"/>
              </a:buClr>
              <a:buSzPts val="900"/>
              <a:buChar char="•"/>
              <a:defRPr>
                <a:solidFill>
                  <a:srgbClr val="FEFCFE"/>
                </a:solidFill>
              </a:defRPr>
            </a:lvl8pPr>
            <a:lvl9pPr indent="-285750" lvl="8" marL="4114800" algn="l">
              <a:lnSpc>
                <a:spcPct val="90000"/>
              </a:lnSpc>
              <a:spcBef>
                <a:spcPts val="300"/>
              </a:spcBef>
              <a:spcAft>
                <a:spcPts val="0"/>
              </a:spcAft>
              <a:buClr>
                <a:srgbClr val="FEFCFE"/>
              </a:buClr>
              <a:buSzPts val="900"/>
              <a:buChar char="•"/>
              <a:defRPr>
                <a:solidFill>
                  <a:srgbClr val="FEFCFE"/>
                </a:solidFill>
              </a:defRPr>
            </a:lvl9pPr>
          </a:lstStyle>
          <a:p/>
        </p:txBody>
      </p:sp>
      <p:sp>
        <p:nvSpPr>
          <p:cNvPr id="440" name="Google Shape;440;p54"/>
          <p:cNvSpPr txBox="1"/>
          <p:nvPr>
            <p:ph idx="2" type="body"/>
          </p:nvPr>
        </p:nvSpPr>
        <p:spPr>
          <a:xfrm>
            <a:off x="881682" y="5569167"/>
            <a:ext cx="5431200" cy="3501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500"/>
              </a:spcBef>
              <a:spcAft>
                <a:spcPts val="0"/>
              </a:spcAft>
              <a:buClr>
                <a:srgbClr val="FEFCFE"/>
              </a:buClr>
              <a:buSzPts val="2000"/>
              <a:buFont typeface="Outfit Light"/>
              <a:buNone/>
              <a:defRPr i="0" sz="2000">
                <a:solidFill>
                  <a:srgbClr val="FEFCFE"/>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441" name="Google Shape;441;p54"/>
          <p:cNvSpPr/>
          <p:nvPr/>
        </p:nvSpPr>
        <p:spPr>
          <a:xfrm>
            <a:off x="7973867" y="207900"/>
            <a:ext cx="3925500" cy="2060100"/>
          </a:xfrm>
          <a:prstGeom prst="roundRect">
            <a:avLst>
              <a:gd fmla="val 3669" name="adj"/>
            </a:avLst>
          </a:prstGeom>
          <a:solidFill>
            <a:srgbClr val="0B1E17"/>
          </a:solidFill>
          <a:ln cap="flat" cmpd="sng" w="127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442" name="Google Shape;442;p54"/>
          <p:cNvSpPr txBox="1"/>
          <p:nvPr>
            <p:ph idx="3" type="body"/>
          </p:nvPr>
        </p:nvSpPr>
        <p:spPr>
          <a:xfrm>
            <a:off x="10202500" y="407933"/>
            <a:ext cx="1470300" cy="7563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EFCFE"/>
              </a:buClr>
              <a:buSzPts val="2000"/>
              <a:buFont typeface="Arial"/>
              <a:buNone/>
              <a:defRPr sz="2000">
                <a:solidFill>
                  <a:srgbClr val="FEFCFE"/>
                </a:solidFill>
              </a:defRPr>
            </a:lvl1pPr>
            <a:lvl2pPr indent="-228600" lvl="1" marL="914400" algn="l">
              <a:lnSpc>
                <a:spcPct val="110000"/>
              </a:lnSpc>
              <a:spcBef>
                <a:spcPts val="300"/>
              </a:spcBef>
              <a:spcAft>
                <a:spcPts val="0"/>
              </a:spcAft>
              <a:buClr>
                <a:srgbClr val="FEFCFE"/>
              </a:buClr>
              <a:buSzPts val="700"/>
              <a:buNone/>
              <a:defRPr sz="700">
                <a:solidFill>
                  <a:srgbClr val="FEFCFE"/>
                </a:solidFill>
              </a:defRPr>
            </a:lvl2pPr>
            <a:lvl3pPr indent="-228600" lvl="2" marL="1371600" algn="l">
              <a:lnSpc>
                <a:spcPct val="110000"/>
              </a:lnSpc>
              <a:spcBef>
                <a:spcPts val="300"/>
              </a:spcBef>
              <a:spcAft>
                <a:spcPts val="0"/>
              </a:spcAft>
              <a:buClr>
                <a:srgbClr val="FEFCFE"/>
              </a:buClr>
              <a:buSzPts val="700"/>
              <a:buNone/>
              <a:defRPr sz="700">
                <a:solidFill>
                  <a:srgbClr val="FEFCFE"/>
                </a:solidFill>
              </a:defRPr>
            </a:lvl3pPr>
            <a:lvl4pPr indent="-228600" lvl="3" marL="1828800" algn="l">
              <a:lnSpc>
                <a:spcPct val="110000"/>
              </a:lnSpc>
              <a:spcBef>
                <a:spcPts val="300"/>
              </a:spcBef>
              <a:spcAft>
                <a:spcPts val="0"/>
              </a:spcAft>
              <a:buClr>
                <a:srgbClr val="FEFCFE"/>
              </a:buClr>
              <a:buSzPts val="500"/>
              <a:buNone/>
              <a:defRPr sz="500">
                <a:solidFill>
                  <a:srgbClr val="FEFCFE"/>
                </a:solidFill>
              </a:defRPr>
            </a:lvl4pPr>
            <a:lvl5pPr indent="-228600" lvl="4" marL="2286000" algn="l">
              <a:lnSpc>
                <a:spcPct val="110000"/>
              </a:lnSpc>
              <a:spcBef>
                <a:spcPts val="300"/>
              </a:spcBef>
              <a:spcAft>
                <a:spcPts val="0"/>
              </a:spcAft>
              <a:buClr>
                <a:srgbClr val="FEFCFE"/>
              </a:buClr>
              <a:buSzPts val="500"/>
              <a:buNone/>
              <a:defRPr sz="500">
                <a:solidFill>
                  <a:srgbClr val="FEFCFE"/>
                </a:solidFill>
              </a:defRPr>
            </a:lvl5pPr>
            <a:lvl6pPr indent="-228600" lvl="5" marL="2743200" algn="l">
              <a:lnSpc>
                <a:spcPct val="90000"/>
              </a:lnSpc>
              <a:spcBef>
                <a:spcPts val="300"/>
              </a:spcBef>
              <a:spcAft>
                <a:spcPts val="0"/>
              </a:spcAft>
              <a:buClr>
                <a:srgbClr val="FEFCFE"/>
              </a:buClr>
              <a:buSzPts val="500"/>
              <a:buNone/>
              <a:defRPr sz="500">
                <a:solidFill>
                  <a:srgbClr val="FEFCFE"/>
                </a:solidFill>
              </a:defRPr>
            </a:lvl6pPr>
            <a:lvl7pPr indent="-228600" lvl="6" marL="3200400" algn="l">
              <a:lnSpc>
                <a:spcPct val="90000"/>
              </a:lnSpc>
              <a:spcBef>
                <a:spcPts val="300"/>
              </a:spcBef>
              <a:spcAft>
                <a:spcPts val="0"/>
              </a:spcAft>
              <a:buClr>
                <a:srgbClr val="FEFCFE"/>
              </a:buClr>
              <a:buSzPts val="500"/>
              <a:buNone/>
              <a:defRPr sz="500">
                <a:solidFill>
                  <a:srgbClr val="FEFCFE"/>
                </a:solidFill>
              </a:defRPr>
            </a:lvl7pPr>
            <a:lvl8pPr indent="-228600" lvl="7" marL="3657600" algn="l">
              <a:lnSpc>
                <a:spcPct val="90000"/>
              </a:lnSpc>
              <a:spcBef>
                <a:spcPts val="300"/>
              </a:spcBef>
              <a:spcAft>
                <a:spcPts val="0"/>
              </a:spcAft>
              <a:buClr>
                <a:srgbClr val="FEFCFE"/>
              </a:buClr>
              <a:buSzPts val="500"/>
              <a:buNone/>
              <a:defRPr sz="500">
                <a:solidFill>
                  <a:srgbClr val="FEFCFE"/>
                </a:solidFill>
              </a:defRPr>
            </a:lvl8pPr>
            <a:lvl9pPr indent="-228600" lvl="8" marL="4114800" algn="l">
              <a:lnSpc>
                <a:spcPct val="90000"/>
              </a:lnSpc>
              <a:spcBef>
                <a:spcPts val="300"/>
              </a:spcBef>
              <a:spcAft>
                <a:spcPts val="0"/>
              </a:spcAft>
              <a:buClr>
                <a:srgbClr val="FEFCFE"/>
              </a:buClr>
              <a:buSzPts val="500"/>
              <a:buNone/>
              <a:defRPr sz="500">
                <a:solidFill>
                  <a:srgbClr val="FEFCFE"/>
                </a:solidFill>
              </a:defRPr>
            </a:lvl9pPr>
          </a:lstStyle>
          <a:p/>
        </p:txBody>
      </p:sp>
      <p:sp>
        <p:nvSpPr>
          <p:cNvPr id="443" name="Google Shape;443;p54"/>
          <p:cNvSpPr txBox="1"/>
          <p:nvPr>
            <p:ph idx="4" type="body"/>
          </p:nvPr>
        </p:nvSpPr>
        <p:spPr>
          <a:xfrm>
            <a:off x="10202500" y="1469067"/>
            <a:ext cx="1470300" cy="6252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1500"/>
              <a:buFont typeface="Arial"/>
              <a:buNone/>
              <a:defRPr sz="15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444" name="Google Shape;444;p54"/>
          <p:cNvSpPr/>
          <p:nvPr>
            <p:ph idx="5" type="pic"/>
          </p:nvPr>
        </p:nvSpPr>
        <p:spPr>
          <a:xfrm>
            <a:off x="8133833" y="383700"/>
            <a:ext cx="1846800" cy="1710300"/>
          </a:xfrm>
          <a:prstGeom prst="roundRect">
            <a:avLst>
              <a:gd fmla="val 3635" name="adj"/>
            </a:avLst>
          </a:prstGeom>
          <a:solidFill>
            <a:schemeClr val="accent2"/>
          </a:solidFill>
          <a:ln>
            <a:noFill/>
          </a:ln>
        </p:spPr>
      </p:sp>
      <p:pic>
        <p:nvPicPr>
          <p:cNvPr descr="A white letter on a black background&#10;&#10;Description automatically generated" id="445" name="Google Shape;445;p54"/>
          <p:cNvPicPr preferRelativeResize="0"/>
          <p:nvPr/>
        </p:nvPicPr>
        <p:blipFill rotWithShape="1">
          <a:blip r:embed="rId3">
            <a:alphaModFix/>
          </a:blip>
          <a:srcRect b="0" l="0" r="0" t="0"/>
          <a:stretch/>
        </p:blipFill>
        <p:spPr>
          <a:xfrm>
            <a:off x="381000" y="313533"/>
            <a:ext cx="1563161" cy="401634"/>
          </a:xfrm>
          <a:prstGeom prst="rect">
            <a:avLst/>
          </a:prstGeom>
          <a:noFill/>
          <a:ln>
            <a:noFill/>
          </a:ln>
        </p:spPr>
      </p:pic>
      <p:sp>
        <p:nvSpPr>
          <p:cNvPr id="446" name="Google Shape;446;p54"/>
          <p:cNvSpPr txBox="1"/>
          <p:nvPr>
            <p:ph idx="6" type="body"/>
          </p:nvPr>
        </p:nvSpPr>
        <p:spPr>
          <a:xfrm>
            <a:off x="881682" y="6099415"/>
            <a:ext cx="5431200" cy="3501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500"/>
              </a:spcBef>
              <a:spcAft>
                <a:spcPts val="0"/>
              </a:spcAft>
              <a:buClr>
                <a:srgbClr val="FEFCFE"/>
              </a:buClr>
              <a:buSzPts val="2000"/>
              <a:buFont typeface="Outfit Light"/>
              <a:buNone/>
              <a:defRPr i="0" sz="2000">
                <a:solidFill>
                  <a:srgbClr val="FEFCFE"/>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id="447" name="Google Shape;447;p54"/>
          <p:cNvPicPr preferRelativeResize="0"/>
          <p:nvPr/>
        </p:nvPicPr>
        <p:blipFill>
          <a:blip r:embed="rId4">
            <a:alphaModFix/>
          </a:blip>
          <a:stretch>
            <a:fillRect/>
          </a:stretch>
        </p:blipFill>
        <p:spPr>
          <a:xfrm>
            <a:off x="396067" y="5569258"/>
            <a:ext cx="349819" cy="349819"/>
          </a:xfrm>
          <a:prstGeom prst="rect">
            <a:avLst/>
          </a:prstGeom>
          <a:noFill/>
          <a:ln>
            <a:noFill/>
          </a:ln>
        </p:spPr>
      </p:pic>
      <p:pic>
        <p:nvPicPr>
          <p:cNvPr id="448" name="Google Shape;448;p54"/>
          <p:cNvPicPr preferRelativeResize="0"/>
          <p:nvPr/>
        </p:nvPicPr>
        <p:blipFill>
          <a:blip r:embed="rId5">
            <a:alphaModFix/>
          </a:blip>
          <a:stretch>
            <a:fillRect/>
          </a:stretch>
        </p:blipFill>
        <p:spPr>
          <a:xfrm>
            <a:off x="396067" y="6099505"/>
            <a:ext cx="349819" cy="349819"/>
          </a:xfrm>
          <a:prstGeom prst="rect">
            <a:avLst/>
          </a:prstGeom>
          <a:noFill/>
          <a:ln>
            <a:noFill/>
          </a:ln>
        </p:spPr>
      </p:pic>
      <p:sp>
        <p:nvSpPr>
          <p:cNvPr id="449" name="Google Shape;449;p54"/>
          <p:cNvSpPr/>
          <p:nvPr/>
        </p:nvSpPr>
        <p:spPr>
          <a:xfrm>
            <a:off x="7973867" y="2399000"/>
            <a:ext cx="3925500" cy="2060100"/>
          </a:xfrm>
          <a:prstGeom prst="roundRect">
            <a:avLst>
              <a:gd fmla="val 3669" name="adj"/>
            </a:avLst>
          </a:prstGeom>
          <a:solidFill>
            <a:srgbClr val="0B1E17"/>
          </a:solidFill>
          <a:ln cap="flat" cmpd="sng" w="127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450" name="Google Shape;450;p54"/>
          <p:cNvSpPr txBox="1"/>
          <p:nvPr>
            <p:ph idx="7" type="body"/>
          </p:nvPr>
        </p:nvSpPr>
        <p:spPr>
          <a:xfrm>
            <a:off x="10202500" y="2599033"/>
            <a:ext cx="1470300" cy="7563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EFCFE"/>
              </a:buClr>
              <a:buSzPts val="2000"/>
              <a:buFont typeface="Arial"/>
              <a:buNone/>
              <a:defRPr sz="2000">
                <a:solidFill>
                  <a:srgbClr val="FEFCFE"/>
                </a:solidFill>
              </a:defRPr>
            </a:lvl1pPr>
            <a:lvl2pPr indent="-228600" lvl="1" marL="914400" algn="l">
              <a:lnSpc>
                <a:spcPct val="110000"/>
              </a:lnSpc>
              <a:spcBef>
                <a:spcPts val="300"/>
              </a:spcBef>
              <a:spcAft>
                <a:spcPts val="0"/>
              </a:spcAft>
              <a:buClr>
                <a:srgbClr val="FEFCFE"/>
              </a:buClr>
              <a:buSzPts val="700"/>
              <a:buNone/>
              <a:defRPr sz="700">
                <a:solidFill>
                  <a:srgbClr val="FEFCFE"/>
                </a:solidFill>
              </a:defRPr>
            </a:lvl2pPr>
            <a:lvl3pPr indent="-228600" lvl="2" marL="1371600" algn="l">
              <a:lnSpc>
                <a:spcPct val="110000"/>
              </a:lnSpc>
              <a:spcBef>
                <a:spcPts val="300"/>
              </a:spcBef>
              <a:spcAft>
                <a:spcPts val="0"/>
              </a:spcAft>
              <a:buClr>
                <a:srgbClr val="FEFCFE"/>
              </a:buClr>
              <a:buSzPts val="700"/>
              <a:buNone/>
              <a:defRPr sz="700">
                <a:solidFill>
                  <a:srgbClr val="FEFCFE"/>
                </a:solidFill>
              </a:defRPr>
            </a:lvl3pPr>
            <a:lvl4pPr indent="-228600" lvl="3" marL="1828800" algn="l">
              <a:lnSpc>
                <a:spcPct val="110000"/>
              </a:lnSpc>
              <a:spcBef>
                <a:spcPts val="300"/>
              </a:spcBef>
              <a:spcAft>
                <a:spcPts val="0"/>
              </a:spcAft>
              <a:buClr>
                <a:srgbClr val="FEFCFE"/>
              </a:buClr>
              <a:buSzPts val="500"/>
              <a:buNone/>
              <a:defRPr sz="500">
                <a:solidFill>
                  <a:srgbClr val="FEFCFE"/>
                </a:solidFill>
              </a:defRPr>
            </a:lvl4pPr>
            <a:lvl5pPr indent="-228600" lvl="4" marL="2286000" algn="l">
              <a:lnSpc>
                <a:spcPct val="110000"/>
              </a:lnSpc>
              <a:spcBef>
                <a:spcPts val="300"/>
              </a:spcBef>
              <a:spcAft>
                <a:spcPts val="0"/>
              </a:spcAft>
              <a:buClr>
                <a:srgbClr val="FEFCFE"/>
              </a:buClr>
              <a:buSzPts val="500"/>
              <a:buNone/>
              <a:defRPr sz="500">
                <a:solidFill>
                  <a:srgbClr val="FEFCFE"/>
                </a:solidFill>
              </a:defRPr>
            </a:lvl5pPr>
            <a:lvl6pPr indent="-228600" lvl="5" marL="2743200" algn="l">
              <a:lnSpc>
                <a:spcPct val="90000"/>
              </a:lnSpc>
              <a:spcBef>
                <a:spcPts val="300"/>
              </a:spcBef>
              <a:spcAft>
                <a:spcPts val="0"/>
              </a:spcAft>
              <a:buClr>
                <a:srgbClr val="FEFCFE"/>
              </a:buClr>
              <a:buSzPts val="500"/>
              <a:buNone/>
              <a:defRPr sz="500">
                <a:solidFill>
                  <a:srgbClr val="FEFCFE"/>
                </a:solidFill>
              </a:defRPr>
            </a:lvl6pPr>
            <a:lvl7pPr indent="-228600" lvl="6" marL="3200400" algn="l">
              <a:lnSpc>
                <a:spcPct val="90000"/>
              </a:lnSpc>
              <a:spcBef>
                <a:spcPts val="300"/>
              </a:spcBef>
              <a:spcAft>
                <a:spcPts val="0"/>
              </a:spcAft>
              <a:buClr>
                <a:srgbClr val="FEFCFE"/>
              </a:buClr>
              <a:buSzPts val="500"/>
              <a:buNone/>
              <a:defRPr sz="500">
                <a:solidFill>
                  <a:srgbClr val="FEFCFE"/>
                </a:solidFill>
              </a:defRPr>
            </a:lvl7pPr>
            <a:lvl8pPr indent="-228600" lvl="7" marL="3657600" algn="l">
              <a:lnSpc>
                <a:spcPct val="90000"/>
              </a:lnSpc>
              <a:spcBef>
                <a:spcPts val="300"/>
              </a:spcBef>
              <a:spcAft>
                <a:spcPts val="0"/>
              </a:spcAft>
              <a:buClr>
                <a:srgbClr val="FEFCFE"/>
              </a:buClr>
              <a:buSzPts val="500"/>
              <a:buNone/>
              <a:defRPr sz="500">
                <a:solidFill>
                  <a:srgbClr val="FEFCFE"/>
                </a:solidFill>
              </a:defRPr>
            </a:lvl8pPr>
            <a:lvl9pPr indent="-228600" lvl="8" marL="4114800" algn="l">
              <a:lnSpc>
                <a:spcPct val="90000"/>
              </a:lnSpc>
              <a:spcBef>
                <a:spcPts val="300"/>
              </a:spcBef>
              <a:spcAft>
                <a:spcPts val="0"/>
              </a:spcAft>
              <a:buClr>
                <a:srgbClr val="FEFCFE"/>
              </a:buClr>
              <a:buSzPts val="500"/>
              <a:buNone/>
              <a:defRPr sz="500">
                <a:solidFill>
                  <a:srgbClr val="FEFCFE"/>
                </a:solidFill>
              </a:defRPr>
            </a:lvl9pPr>
          </a:lstStyle>
          <a:p/>
        </p:txBody>
      </p:sp>
      <p:sp>
        <p:nvSpPr>
          <p:cNvPr id="451" name="Google Shape;451;p54"/>
          <p:cNvSpPr txBox="1"/>
          <p:nvPr>
            <p:ph idx="8" type="body"/>
          </p:nvPr>
        </p:nvSpPr>
        <p:spPr>
          <a:xfrm>
            <a:off x="10202500" y="3660167"/>
            <a:ext cx="1470300" cy="6252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1500"/>
              <a:buFont typeface="Arial"/>
              <a:buNone/>
              <a:defRPr sz="15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452" name="Google Shape;452;p54"/>
          <p:cNvSpPr/>
          <p:nvPr>
            <p:ph idx="9" type="pic"/>
          </p:nvPr>
        </p:nvSpPr>
        <p:spPr>
          <a:xfrm>
            <a:off x="8133833" y="2574800"/>
            <a:ext cx="1846800" cy="1710300"/>
          </a:xfrm>
          <a:prstGeom prst="roundRect">
            <a:avLst>
              <a:gd fmla="val 3635" name="adj"/>
            </a:avLst>
          </a:prstGeom>
          <a:solidFill>
            <a:schemeClr val="accent2"/>
          </a:solidFill>
          <a:ln>
            <a:noFill/>
          </a:ln>
        </p:spPr>
      </p:sp>
      <p:sp>
        <p:nvSpPr>
          <p:cNvPr id="453" name="Google Shape;453;p54"/>
          <p:cNvSpPr/>
          <p:nvPr/>
        </p:nvSpPr>
        <p:spPr>
          <a:xfrm>
            <a:off x="7973867" y="4590100"/>
            <a:ext cx="3925500" cy="2060100"/>
          </a:xfrm>
          <a:prstGeom prst="roundRect">
            <a:avLst>
              <a:gd fmla="val 3669" name="adj"/>
            </a:avLst>
          </a:prstGeom>
          <a:solidFill>
            <a:srgbClr val="0B1E17"/>
          </a:solidFill>
          <a:ln cap="flat" cmpd="sng" w="127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454" name="Google Shape;454;p54"/>
          <p:cNvSpPr txBox="1"/>
          <p:nvPr>
            <p:ph idx="13" type="body"/>
          </p:nvPr>
        </p:nvSpPr>
        <p:spPr>
          <a:xfrm>
            <a:off x="10202500" y="4790133"/>
            <a:ext cx="1470300" cy="7563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EFCFE"/>
              </a:buClr>
              <a:buSzPts val="2000"/>
              <a:buFont typeface="Arial"/>
              <a:buNone/>
              <a:defRPr sz="2000">
                <a:solidFill>
                  <a:srgbClr val="FEFCFE"/>
                </a:solidFill>
              </a:defRPr>
            </a:lvl1pPr>
            <a:lvl2pPr indent="-228600" lvl="1" marL="914400" algn="l">
              <a:lnSpc>
                <a:spcPct val="110000"/>
              </a:lnSpc>
              <a:spcBef>
                <a:spcPts val="300"/>
              </a:spcBef>
              <a:spcAft>
                <a:spcPts val="0"/>
              </a:spcAft>
              <a:buClr>
                <a:srgbClr val="FEFCFE"/>
              </a:buClr>
              <a:buSzPts val="700"/>
              <a:buNone/>
              <a:defRPr sz="700">
                <a:solidFill>
                  <a:srgbClr val="FEFCFE"/>
                </a:solidFill>
              </a:defRPr>
            </a:lvl2pPr>
            <a:lvl3pPr indent="-228600" lvl="2" marL="1371600" algn="l">
              <a:lnSpc>
                <a:spcPct val="110000"/>
              </a:lnSpc>
              <a:spcBef>
                <a:spcPts val="300"/>
              </a:spcBef>
              <a:spcAft>
                <a:spcPts val="0"/>
              </a:spcAft>
              <a:buClr>
                <a:srgbClr val="FEFCFE"/>
              </a:buClr>
              <a:buSzPts val="700"/>
              <a:buNone/>
              <a:defRPr sz="700">
                <a:solidFill>
                  <a:srgbClr val="FEFCFE"/>
                </a:solidFill>
              </a:defRPr>
            </a:lvl3pPr>
            <a:lvl4pPr indent="-228600" lvl="3" marL="1828800" algn="l">
              <a:lnSpc>
                <a:spcPct val="110000"/>
              </a:lnSpc>
              <a:spcBef>
                <a:spcPts val="300"/>
              </a:spcBef>
              <a:spcAft>
                <a:spcPts val="0"/>
              </a:spcAft>
              <a:buClr>
                <a:srgbClr val="FEFCFE"/>
              </a:buClr>
              <a:buSzPts val="500"/>
              <a:buNone/>
              <a:defRPr sz="500">
                <a:solidFill>
                  <a:srgbClr val="FEFCFE"/>
                </a:solidFill>
              </a:defRPr>
            </a:lvl4pPr>
            <a:lvl5pPr indent="-228600" lvl="4" marL="2286000" algn="l">
              <a:lnSpc>
                <a:spcPct val="110000"/>
              </a:lnSpc>
              <a:spcBef>
                <a:spcPts val="300"/>
              </a:spcBef>
              <a:spcAft>
                <a:spcPts val="0"/>
              </a:spcAft>
              <a:buClr>
                <a:srgbClr val="FEFCFE"/>
              </a:buClr>
              <a:buSzPts val="500"/>
              <a:buNone/>
              <a:defRPr sz="500">
                <a:solidFill>
                  <a:srgbClr val="FEFCFE"/>
                </a:solidFill>
              </a:defRPr>
            </a:lvl5pPr>
            <a:lvl6pPr indent="-228600" lvl="5" marL="2743200" algn="l">
              <a:lnSpc>
                <a:spcPct val="90000"/>
              </a:lnSpc>
              <a:spcBef>
                <a:spcPts val="300"/>
              </a:spcBef>
              <a:spcAft>
                <a:spcPts val="0"/>
              </a:spcAft>
              <a:buClr>
                <a:srgbClr val="FEFCFE"/>
              </a:buClr>
              <a:buSzPts val="500"/>
              <a:buNone/>
              <a:defRPr sz="500">
                <a:solidFill>
                  <a:srgbClr val="FEFCFE"/>
                </a:solidFill>
              </a:defRPr>
            </a:lvl6pPr>
            <a:lvl7pPr indent="-228600" lvl="6" marL="3200400" algn="l">
              <a:lnSpc>
                <a:spcPct val="90000"/>
              </a:lnSpc>
              <a:spcBef>
                <a:spcPts val="300"/>
              </a:spcBef>
              <a:spcAft>
                <a:spcPts val="0"/>
              </a:spcAft>
              <a:buClr>
                <a:srgbClr val="FEFCFE"/>
              </a:buClr>
              <a:buSzPts val="500"/>
              <a:buNone/>
              <a:defRPr sz="500">
                <a:solidFill>
                  <a:srgbClr val="FEFCFE"/>
                </a:solidFill>
              </a:defRPr>
            </a:lvl7pPr>
            <a:lvl8pPr indent="-228600" lvl="7" marL="3657600" algn="l">
              <a:lnSpc>
                <a:spcPct val="90000"/>
              </a:lnSpc>
              <a:spcBef>
                <a:spcPts val="300"/>
              </a:spcBef>
              <a:spcAft>
                <a:spcPts val="0"/>
              </a:spcAft>
              <a:buClr>
                <a:srgbClr val="FEFCFE"/>
              </a:buClr>
              <a:buSzPts val="500"/>
              <a:buNone/>
              <a:defRPr sz="500">
                <a:solidFill>
                  <a:srgbClr val="FEFCFE"/>
                </a:solidFill>
              </a:defRPr>
            </a:lvl8pPr>
            <a:lvl9pPr indent="-228600" lvl="8" marL="4114800" algn="l">
              <a:lnSpc>
                <a:spcPct val="90000"/>
              </a:lnSpc>
              <a:spcBef>
                <a:spcPts val="300"/>
              </a:spcBef>
              <a:spcAft>
                <a:spcPts val="0"/>
              </a:spcAft>
              <a:buClr>
                <a:srgbClr val="FEFCFE"/>
              </a:buClr>
              <a:buSzPts val="500"/>
              <a:buNone/>
              <a:defRPr sz="500">
                <a:solidFill>
                  <a:srgbClr val="FEFCFE"/>
                </a:solidFill>
              </a:defRPr>
            </a:lvl9pPr>
          </a:lstStyle>
          <a:p/>
        </p:txBody>
      </p:sp>
      <p:sp>
        <p:nvSpPr>
          <p:cNvPr id="455" name="Google Shape;455;p54"/>
          <p:cNvSpPr txBox="1"/>
          <p:nvPr>
            <p:ph idx="14" type="body"/>
          </p:nvPr>
        </p:nvSpPr>
        <p:spPr>
          <a:xfrm>
            <a:off x="10202500" y="5851267"/>
            <a:ext cx="1470300" cy="6252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1500"/>
              <a:buFont typeface="Arial"/>
              <a:buNone/>
              <a:defRPr sz="15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456" name="Google Shape;456;p54"/>
          <p:cNvSpPr/>
          <p:nvPr>
            <p:ph idx="15" type="pic"/>
          </p:nvPr>
        </p:nvSpPr>
        <p:spPr>
          <a:xfrm>
            <a:off x="8133833" y="4765900"/>
            <a:ext cx="1846800" cy="1710300"/>
          </a:xfrm>
          <a:prstGeom prst="roundRect">
            <a:avLst>
              <a:gd fmla="val 3635" name="adj"/>
            </a:avLst>
          </a:prstGeom>
          <a:solidFill>
            <a:schemeClr val="accent2"/>
          </a:solid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binar Cover_Two Logos + Two Speakers">
  <p:cSld name="Statement Slide_2_1_2_1">
    <p:bg>
      <p:bgPr>
        <a:blipFill>
          <a:blip r:embed="rId2">
            <a:alphaModFix/>
          </a:blip>
          <a:stretch>
            <a:fillRect/>
          </a:stretch>
        </a:blipFill>
      </p:bgPr>
    </p:bg>
    <p:spTree>
      <p:nvGrpSpPr>
        <p:cNvPr id="457" name="Shape 457"/>
        <p:cNvGrpSpPr/>
        <p:nvPr/>
      </p:nvGrpSpPr>
      <p:grpSpPr>
        <a:xfrm>
          <a:off x="0" y="0"/>
          <a:ext cx="0" cy="0"/>
          <a:chOff x="0" y="0"/>
          <a:chExt cx="0" cy="0"/>
        </a:xfrm>
      </p:grpSpPr>
      <p:sp>
        <p:nvSpPr>
          <p:cNvPr id="458" name="Google Shape;458;p55"/>
          <p:cNvSpPr txBox="1"/>
          <p:nvPr>
            <p:ph idx="1" type="body"/>
          </p:nvPr>
        </p:nvSpPr>
        <p:spPr>
          <a:xfrm>
            <a:off x="396070" y="1591767"/>
            <a:ext cx="7247700" cy="36624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500"/>
              </a:spcBef>
              <a:spcAft>
                <a:spcPts val="0"/>
              </a:spcAft>
              <a:buClr>
                <a:srgbClr val="FFFFFF"/>
              </a:buClr>
              <a:buSzPts val="7100"/>
              <a:buNone/>
              <a:defRPr b="0" i="0" sz="7100">
                <a:solidFill>
                  <a:srgbClr val="FFFFFF"/>
                </a:solidFill>
                <a:latin typeface="Outfit"/>
                <a:ea typeface="Outfit"/>
                <a:cs typeface="Outfit"/>
                <a:sym typeface="Outfit"/>
              </a:defRPr>
            </a:lvl1pPr>
            <a:lvl2pPr indent="-285750" lvl="1" marL="914400" algn="l">
              <a:lnSpc>
                <a:spcPct val="110000"/>
              </a:lnSpc>
              <a:spcBef>
                <a:spcPts val="300"/>
              </a:spcBef>
              <a:spcAft>
                <a:spcPts val="0"/>
              </a:spcAft>
              <a:buClr>
                <a:srgbClr val="FEFCFE"/>
              </a:buClr>
              <a:buSzPts val="900"/>
              <a:buChar char="•"/>
              <a:defRPr>
                <a:solidFill>
                  <a:srgbClr val="FEFCFE"/>
                </a:solidFill>
              </a:defRPr>
            </a:lvl2pPr>
            <a:lvl3pPr indent="-285750" lvl="2" marL="1371600" algn="l">
              <a:lnSpc>
                <a:spcPct val="110000"/>
              </a:lnSpc>
              <a:spcBef>
                <a:spcPts val="300"/>
              </a:spcBef>
              <a:spcAft>
                <a:spcPts val="0"/>
              </a:spcAft>
              <a:buClr>
                <a:srgbClr val="FEFCFE"/>
              </a:buClr>
              <a:buSzPts val="900"/>
              <a:buChar char="•"/>
              <a:defRPr>
                <a:solidFill>
                  <a:srgbClr val="FEFCFE"/>
                </a:solidFill>
              </a:defRPr>
            </a:lvl3pPr>
            <a:lvl4pPr indent="-285750" lvl="3" marL="1828800" algn="l">
              <a:lnSpc>
                <a:spcPct val="110000"/>
              </a:lnSpc>
              <a:spcBef>
                <a:spcPts val="300"/>
              </a:spcBef>
              <a:spcAft>
                <a:spcPts val="0"/>
              </a:spcAft>
              <a:buClr>
                <a:srgbClr val="FEFCFE"/>
              </a:buClr>
              <a:buSzPts val="900"/>
              <a:buChar char="•"/>
              <a:defRPr>
                <a:solidFill>
                  <a:srgbClr val="FEFCFE"/>
                </a:solidFill>
              </a:defRPr>
            </a:lvl4pPr>
            <a:lvl5pPr indent="-285750" lvl="4" marL="2286000" algn="l">
              <a:lnSpc>
                <a:spcPct val="110000"/>
              </a:lnSpc>
              <a:spcBef>
                <a:spcPts val="300"/>
              </a:spcBef>
              <a:spcAft>
                <a:spcPts val="0"/>
              </a:spcAft>
              <a:buClr>
                <a:srgbClr val="FEFCFE"/>
              </a:buClr>
              <a:buSzPts val="900"/>
              <a:buChar char="•"/>
              <a:defRPr>
                <a:solidFill>
                  <a:srgbClr val="FEFCFE"/>
                </a:solidFill>
              </a:defRPr>
            </a:lvl5pPr>
            <a:lvl6pPr indent="-285750" lvl="5" marL="2743200" algn="l">
              <a:lnSpc>
                <a:spcPct val="90000"/>
              </a:lnSpc>
              <a:spcBef>
                <a:spcPts val="300"/>
              </a:spcBef>
              <a:spcAft>
                <a:spcPts val="0"/>
              </a:spcAft>
              <a:buClr>
                <a:srgbClr val="FEFCFE"/>
              </a:buClr>
              <a:buSzPts val="900"/>
              <a:buChar char="•"/>
              <a:defRPr>
                <a:solidFill>
                  <a:srgbClr val="FEFCFE"/>
                </a:solidFill>
              </a:defRPr>
            </a:lvl6pPr>
            <a:lvl7pPr indent="-285750" lvl="6" marL="3200400" algn="l">
              <a:lnSpc>
                <a:spcPct val="90000"/>
              </a:lnSpc>
              <a:spcBef>
                <a:spcPts val="300"/>
              </a:spcBef>
              <a:spcAft>
                <a:spcPts val="0"/>
              </a:spcAft>
              <a:buClr>
                <a:srgbClr val="FEFCFE"/>
              </a:buClr>
              <a:buSzPts val="900"/>
              <a:buChar char="•"/>
              <a:defRPr>
                <a:solidFill>
                  <a:srgbClr val="FEFCFE"/>
                </a:solidFill>
              </a:defRPr>
            </a:lvl7pPr>
            <a:lvl8pPr indent="-285750" lvl="7" marL="3657600" algn="l">
              <a:lnSpc>
                <a:spcPct val="90000"/>
              </a:lnSpc>
              <a:spcBef>
                <a:spcPts val="300"/>
              </a:spcBef>
              <a:spcAft>
                <a:spcPts val="0"/>
              </a:spcAft>
              <a:buClr>
                <a:srgbClr val="FEFCFE"/>
              </a:buClr>
              <a:buSzPts val="900"/>
              <a:buChar char="•"/>
              <a:defRPr>
                <a:solidFill>
                  <a:srgbClr val="FEFCFE"/>
                </a:solidFill>
              </a:defRPr>
            </a:lvl8pPr>
            <a:lvl9pPr indent="-285750" lvl="8" marL="4114800" algn="l">
              <a:lnSpc>
                <a:spcPct val="90000"/>
              </a:lnSpc>
              <a:spcBef>
                <a:spcPts val="300"/>
              </a:spcBef>
              <a:spcAft>
                <a:spcPts val="0"/>
              </a:spcAft>
              <a:buClr>
                <a:srgbClr val="FEFCFE"/>
              </a:buClr>
              <a:buSzPts val="900"/>
              <a:buChar char="•"/>
              <a:defRPr>
                <a:solidFill>
                  <a:srgbClr val="FEFCFE"/>
                </a:solidFill>
              </a:defRPr>
            </a:lvl9pPr>
          </a:lstStyle>
          <a:p/>
        </p:txBody>
      </p:sp>
      <p:sp>
        <p:nvSpPr>
          <p:cNvPr id="459" name="Google Shape;459;p55"/>
          <p:cNvSpPr txBox="1"/>
          <p:nvPr>
            <p:ph idx="2" type="body"/>
          </p:nvPr>
        </p:nvSpPr>
        <p:spPr>
          <a:xfrm>
            <a:off x="881682" y="5569167"/>
            <a:ext cx="5431200" cy="3501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500"/>
              </a:spcBef>
              <a:spcAft>
                <a:spcPts val="0"/>
              </a:spcAft>
              <a:buClr>
                <a:srgbClr val="FEFCFE"/>
              </a:buClr>
              <a:buSzPts val="2000"/>
              <a:buFont typeface="Outfit Light"/>
              <a:buNone/>
              <a:defRPr i="0" sz="2000">
                <a:solidFill>
                  <a:srgbClr val="FEFCFE"/>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460" name="Google Shape;460;p55"/>
          <p:cNvSpPr/>
          <p:nvPr/>
        </p:nvSpPr>
        <p:spPr>
          <a:xfrm>
            <a:off x="7973867" y="1234200"/>
            <a:ext cx="3925500" cy="2199300"/>
          </a:xfrm>
          <a:prstGeom prst="roundRect">
            <a:avLst>
              <a:gd fmla="val 3669" name="adj"/>
            </a:avLst>
          </a:prstGeom>
          <a:solidFill>
            <a:srgbClr val="0B1E17"/>
          </a:solidFill>
          <a:ln cap="flat" cmpd="sng" w="127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461" name="Google Shape;461;p55"/>
          <p:cNvSpPr txBox="1"/>
          <p:nvPr>
            <p:ph idx="3" type="body"/>
          </p:nvPr>
        </p:nvSpPr>
        <p:spPr>
          <a:xfrm>
            <a:off x="10202500" y="1434233"/>
            <a:ext cx="1470300" cy="7563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EFCFE"/>
              </a:buClr>
              <a:buSzPts val="2000"/>
              <a:buFont typeface="Arial"/>
              <a:buNone/>
              <a:defRPr sz="2000">
                <a:solidFill>
                  <a:srgbClr val="FEFCFE"/>
                </a:solidFill>
              </a:defRPr>
            </a:lvl1pPr>
            <a:lvl2pPr indent="-228600" lvl="1" marL="914400" algn="l">
              <a:lnSpc>
                <a:spcPct val="110000"/>
              </a:lnSpc>
              <a:spcBef>
                <a:spcPts val="300"/>
              </a:spcBef>
              <a:spcAft>
                <a:spcPts val="0"/>
              </a:spcAft>
              <a:buClr>
                <a:srgbClr val="FEFCFE"/>
              </a:buClr>
              <a:buSzPts val="700"/>
              <a:buNone/>
              <a:defRPr sz="700">
                <a:solidFill>
                  <a:srgbClr val="FEFCFE"/>
                </a:solidFill>
              </a:defRPr>
            </a:lvl2pPr>
            <a:lvl3pPr indent="-228600" lvl="2" marL="1371600" algn="l">
              <a:lnSpc>
                <a:spcPct val="110000"/>
              </a:lnSpc>
              <a:spcBef>
                <a:spcPts val="300"/>
              </a:spcBef>
              <a:spcAft>
                <a:spcPts val="0"/>
              </a:spcAft>
              <a:buClr>
                <a:srgbClr val="FEFCFE"/>
              </a:buClr>
              <a:buSzPts val="700"/>
              <a:buNone/>
              <a:defRPr sz="700">
                <a:solidFill>
                  <a:srgbClr val="FEFCFE"/>
                </a:solidFill>
              </a:defRPr>
            </a:lvl3pPr>
            <a:lvl4pPr indent="-228600" lvl="3" marL="1828800" algn="l">
              <a:lnSpc>
                <a:spcPct val="110000"/>
              </a:lnSpc>
              <a:spcBef>
                <a:spcPts val="300"/>
              </a:spcBef>
              <a:spcAft>
                <a:spcPts val="0"/>
              </a:spcAft>
              <a:buClr>
                <a:srgbClr val="FEFCFE"/>
              </a:buClr>
              <a:buSzPts val="500"/>
              <a:buNone/>
              <a:defRPr sz="500">
                <a:solidFill>
                  <a:srgbClr val="FEFCFE"/>
                </a:solidFill>
              </a:defRPr>
            </a:lvl4pPr>
            <a:lvl5pPr indent="-228600" lvl="4" marL="2286000" algn="l">
              <a:lnSpc>
                <a:spcPct val="110000"/>
              </a:lnSpc>
              <a:spcBef>
                <a:spcPts val="300"/>
              </a:spcBef>
              <a:spcAft>
                <a:spcPts val="0"/>
              </a:spcAft>
              <a:buClr>
                <a:srgbClr val="FEFCFE"/>
              </a:buClr>
              <a:buSzPts val="500"/>
              <a:buNone/>
              <a:defRPr sz="500">
                <a:solidFill>
                  <a:srgbClr val="FEFCFE"/>
                </a:solidFill>
              </a:defRPr>
            </a:lvl5pPr>
            <a:lvl6pPr indent="-228600" lvl="5" marL="2743200" algn="l">
              <a:lnSpc>
                <a:spcPct val="90000"/>
              </a:lnSpc>
              <a:spcBef>
                <a:spcPts val="300"/>
              </a:spcBef>
              <a:spcAft>
                <a:spcPts val="0"/>
              </a:spcAft>
              <a:buClr>
                <a:srgbClr val="FEFCFE"/>
              </a:buClr>
              <a:buSzPts val="500"/>
              <a:buNone/>
              <a:defRPr sz="500">
                <a:solidFill>
                  <a:srgbClr val="FEFCFE"/>
                </a:solidFill>
              </a:defRPr>
            </a:lvl6pPr>
            <a:lvl7pPr indent="-228600" lvl="6" marL="3200400" algn="l">
              <a:lnSpc>
                <a:spcPct val="90000"/>
              </a:lnSpc>
              <a:spcBef>
                <a:spcPts val="300"/>
              </a:spcBef>
              <a:spcAft>
                <a:spcPts val="0"/>
              </a:spcAft>
              <a:buClr>
                <a:srgbClr val="FEFCFE"/>
              </a:buClr>
              <a:buSzPts val="500"/>
              <a:buNone/>
              <a:defRPr sz="500">
                <a:solidFill>
                  <a:srgbClr val="FEFCFE"/>
                </a:solidFill>
              </a:defRPr>
            </a:lvl7pPr>
            <a:lvl8pPr indent="-228600" lvl="7" marL="3657600" algn="l">
              <a:lnSpc>
                <a:spcPct val="90000"/>
              </a:lnSpc>
              <a:spcBef>
                <a:spcPts val="300"/>
              </a:spcBef>
              <a:spcAft>
                <a:spcPts val="0"/>
              </a:spcAft>
              <a:buClr>
                <a:srgbClr val="FEFCFE"/>
              </a:buClr>
              <a:buSzPts val="500"/>
              <a:buNone/>
              <a:defRPr sz="500">
                <a:solidFill>
                  <a:srgbClr val="FEFCFE"/>
                </a:solidFill>
              </a:defRPr>
            </a:lvl8pPr>
            <a:lvl9pPr indent="-228600" lvl="8" marL="4114800" algn="l">
              <a:lnSpc>
                <a:spcPct val="90000"/>
              </a:lnSpc>
              <a:spcBef>
                <a:spcPts val="300"/>
              </a:spcBef>
              <a:spcAft>
                <a:spcPts val="0"/>
              </a:spcAft>
              <a:buClr>
                <a:srgbClr val="FEFCFE"/>
              </a:buClr>
              <a:buSzPts val="500"/>
              <a:buNone/>
              <a:defRPr sz="500">
                <a:solidFill>
                  <a:srgbClr val="FEFCFE"/>
                </a:solidFill>
              </a:defRPr>
            </a:lvl9pPr>
          </a:lstStyle>
          <a:p/>
        </p:txBody>
      </p:sp>
      <p:sp>
        <p:nvSpPr>
          <p:cNvPr id="462" name="Google Shape;462;p55"/>
          <p:cNvSpPr txBox="1"/>
          <p:nvPr>
            <p:ph idx="4" type="body"/>
          </p:nvPr>
        </p:nvSpPr>
        <p:spPr>
          <a:xfrm>
            <a:off x="10202500" y="2495368"/>
            <a:ext cx="1470300" cy="7563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1500"/>
              <a:buFont typeface="Arial"/>
              <a:buNone/>
              <a:defRPr sz="15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463" name="Google Shape;463;p55"/>
          <p:cNvSpPr/>
          <p:nvPr>
            <p:ph idx="5" type="pic"/>
          </p:nvPr>
        </p:nvSpPr>
        <p:spPr>
          <a:xfrm>
            <a:off x="8133833" y="1410000"/>
            <a:ext cx="1846800" cy="1850100"/>
          </a:xfrm>
          <a:prstGeom prst="roundRect">
            <a:avLst>
              <a:gd fmla="val 3635" name="adj"/>
            </a:avLst>
          </a:prstGeom>
          <a:solidFill>
            <a:schemeClr val="accent2"/>
          </a:solidFill>
          <a:ln>
            <a:noFill/>
          </a:ln>
        </p:spPr>
      </p:sp>
      <p:pic>
        <p:nvPicPr>
          <p:cNvPr descr="A white letter on a black background&#10;&#10;Description automatically generated" id="464" name="Google Shape;464;p55"/>
          <p:cNvPicPr preferRelativeResize="0"/>
          <p:nvPr/>
        </p:nvPicPr>
        <p:blipFill rotWithShape="1">
          <a:blip r:embed="rId3">
            <a:alphaModFix/>
          </a:blip>
          <a:srcRect b="0" l="0" r="0" t="0"/>
          <a:stretch/>
        </p:blipFill>
        <p:spPr>
          <a:xfrm>
            <a:off x="381000" y="313533"/>
            <a:ext cx="1563161" cy="401634"/>
          </a:xfrm>
          <a:prstGeom prst="rect">
            <a:avLst/>
          </a:prstGeom>
          <a:noFill/>
          <a:ln>
            <a:noFill/>
          </a:ln>
        </p:spPr>
      </p:pic>
      <p:sp>
        <p:nvSpPr>
          <p:cNvPr id="465" name="Google Shape;465;p55"/>
          <p:cNvSpPr txBox="1"/>
          <p:nvPr>
            <p:ph idx="6" type="body"/>
          </p:nvPr>
        </p:nvSpPr>
        <p:spPr>
          <a:xfrm>
            <a:off x="881682" y="6099415"/>
            <a:ext cx="5431200" cy="3501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500"/>
              </a:spcBef>
              <a:spcAft>
                <a:spcPts val="0"/>
              </a:spcAft>
              <a:buClr>
                <a:srgbClr val="FEFCFE"/>
              </a:buClr>
              <a:buSzPts val="2000"/>
              <a:buFont typeface="Outfit Light"/>
              <a:buNone/>
              <a:defRPr i="0" sz="2000">
                <a:solidFill>
                  <a:srgbClr val="FEFCFE"/>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id="466" name="Google Shape;466;p55"/>
          <p:cNvPicPr preferRelativeResize="0"/>
          <p:nvPr/>
        </p:nvPicPr>
        <p:blipFill>
          <a:blip r:embed="rId4">
            <a:alphaModFix/>
          </a:blip>
          <a:stretch>
            <a:fillRect/>
          </a:stretch>
        </p:blipFill>
        <p:spPr>
          <a:xfrm>
            <a:off x="396067" y="5569258"/>
            <a:ext cx="349819" cy="349819"/>
          </a:xfrm>
          <a:prstGeom prst="rect">
            <a:avLst/>
          </a:prstGeom>
          <a:noFill/>
          <a:ln>
            <a:noFill/>
          </a:ln>
        </p:spPr>
      </p:pic>
      <p:pic>
        <p:nvPicPr>
          <p:cNvPr id="467" name="Google Shape;467;p55"/>
          <p:cNvPicPr preferRelativeResize="0"/>
          <p:nvPr/>
        </p:nvPicPr>
        <p:blipFill>
          <a:blip r:embed="rId5">
            <a:alphaModFix/>
          </a:blip>
          <a:stretch>
            <a:fillRect/>
          </a:stretch>
        </p:blipFill>
        <p:spPr>
          <a:xfrm>
            <a:off x="396067" y="6099505"/>
            <a:ext cx="349819" cy="349819"/>
          </a:xfrm>
          <a:prstGeom prst="rect">
            <a:avLst/>
          </a:prstGeom>
          <a:noFill/>
          <a:ln>
            <a:noFill/>
          </a:ln>
        </p:spPr>
      </p:pic>
      <p:sp>
        <p:nvSpPr>
          <p:cNvPr id="468" name="Google Shape;468;p55"/>
          <p:cNvSpPr/>
          <p:nvPr/>
        </p:nvSpPr>
        <p:spPr>
          <a:xfrm>
            <a:off x="7973867" y="3551600"/>
            <a:ext cx="3925500" cy="2199300"/>
          </a:xfrm>
          <a:prstGeom prst="roundRect">
            <a:avLst>
              <a:gd fmla="val 3669" name="adj"/>
            </a:avLst>
          </a:prstGeom>
          <a:solidFill>
            <a:srgbClr val="0B1E17"/>
          </a:solidFill>
          <a:ln cap="flat" cmpd="sng" w="127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469" name="Google Shape;469;p55"/>
          <p:cNvSpPr txBox="1"/>
          <p:nvPr>
            <p:ph idx="7" type="body"/>
          </p:nvPr>
        </p:nvSpPr>
        <p:spPr>
          <a:xfrm>
            <a:off x="10202500" y="3751633"/>
            <a:ext cx="1470300" cy="7563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EFCFE"/>
              </a:buClr>
              <a:buSzPts val="2000"/>
              <a:buFont typeface="Arial"/>
              <a:buNone/>
              <a:defRPr sz="2000">
                <a:solidFill>
                  <a:srgbClr val="FEFCFE"/>
                </a:solidFill>
              </a:defRPr>
            </a:lvl1pPr>
            <a:lvl2pPr indent="-228600" lvl="1" marL="914400" algn="l">
              <a:lnSpc>
                <a:spcPct val="110000"/>
              </a:lnSpc>
              <a:spcBef>
                <a:spcPts val="300"/>
              </a:spcBef>
              <a:spcAft>
                <a:spcPts val="0"/>
              </a:spcAft>
              <a:buClr>
                <a:srgbClr val="FEFCFE"/>
              </a:buClr>
              <a:buSzPts val="700"/>
              <a:buNone/>
              <a:defRPr sz="700">
                <a:solidFill>
                  <a:srgbClr val="FEFCFE"/>
                </a:solidFill>
              </a:defRPr>
            </a:lvl2pPr>
            <a:lvl3pPr indent="-228600" lvl="2" marL="1371600" algn="l">
              <a:lnSpc>
                <a:spcPct val="110000"/>
              </a:lnSpc>
              <a:spcBef>
                <a:spcPts val="300"/>
              </a:spcBef>
              <a:spcAft>
                <a:spcPts val="0"/>
              </a:spcAft>
              <a:buClr>
                <a:srgbClr val="FEFCFE"/>
              </a:buClr>
              <a:buSzPts val="700"/>
              <a:buNone/>
              <a:defRPr sz="700">
                <a:solidFill>
                  <a:srgbClr val="FEFCFE"/>
                </a:solidFill>
              </a:defRPr>
            </a:lvl3pPr>
            <a:lvl4pPr indent="-228600" lvl="3" marL="1828800" algn="l">
              <a:lnSpc>
                <a:spcPct val="110000"/>
              </a:lnSpc>
              <a:spcBef>
                <a:spcPts val="300"/>
              </a:spcBef>
              <a:spcAft>
                <a:spcPts val="0"/>
              </a:spcAft>
              <a:buClr>
                <a:srgbClr val="FEFCFE"/>
              </a:buClr>
              <a:buSzPts val="500"/>
              <a:buNone/>
              <a:defRPr sz="500">
                <a:solidFill>
                  <a:srgbClr val="FEFCFE"/>
                </a:solidFill>
              </a:defRPr>
            </a:lvl4pPr>
            <a:lvl5pPr indent="-228600" lvl="4" marL="2286000" algn="l">
              <a:lnSpc>
                <a:spcPct val="110000"/>
              </a:lnSpc>
              <a:spcBef>
                <a:spcPts val="300"/>
              </a:spcBef>
              <a:spcAft>
                <a:spcPts val="0"/>
              </a:spcAft>
              <a:buClr>
                <a:srgbClr val="FEFCFE"/>
              </a:buClr>
              <a:buSzPts val="500"/>
              <a:buNone/>
              <a:defRPr sz="500">
                <a:solidFill>
                  <a:srgbClr val="FEFCFE"/>
                </a:solidFill>
              </a:defRPr>
            </a:lvl5pPr>
            <a:lvl6pPr indent="-228600" lvl="5" marL="2743200" algn="l">
              <a:lnSpc>
                <a:spcPct val="90000"/>
              </a:lnSpc>
              <a:spcBef>
                <a:spcPts val="300"/>
              </a:spcBef>
              <a:spcAft>
                <a:spcPts val="0"/>
              </a:spcAft>
              <a:buClr>
                <a:srgbClr val="FEFCFE"/>
              </a:buClr>
              <a:buSzPts val="500"/>
              <a:buNone/>
              <a:defRPr sz="500">
                <a:solidFill>
                  <a:srgbClr val="FEFCFE"/>
                </a:solidFill>
              </a:defRPr>
            </a:lvl6pPr>
            <a:lvl7pPr indent="-228600" lvl="6" marL="3200400" algn="l">
              <a:lnSpc>
                <a:spcPct val="90000"/>
              </a:lnSpc>
              <a:spcBef>
                <a:spcPts val="300"/>
              </a:spcBef>
              <a:spcAft>
                <a:spcPts val="0"/>
              </a:spcAft>
              <a:buClr>
                <a:srgbClr val="FEFCFE"/>
              </a:buClr>
              <a:buSzPts val="500"/>
              <a:buNone/>
              <a:defRPr sz="500">
                <a:solidFill>
                  <a:srgbClr val="FEFCFE"/>
                </a:solidFill>
              </a:defRPr>
            </a:lvl7pPr>
            <a:lvl8pPr indent="-228600" lvl="7" marL="3657600" algn="l">
              <a:lnSpc>
                <a:spcPct val="90000"/>
              </a:lnSpc>
              <a:spcBef>
                <a:spcPts val="300"/>
              </a:spcBef>
              <a:spcAft>
                <a:spcPts val="0"/>
              </a:spcAft>
              <a:buClr>
                <a:srgbClr val="FEFCFE"/>
              </a:buClr>
              <a:buSzPts val="500"/>
              <a:buNone/>
              <a:defRPr sz="500">
                <a:solidFill>
                  <a:srgbClr val="FEFCFE"/>
                </a:solidFill>
              </a:defRPr>
            </a:lvl8pPr>
            <a:lvl9pPr indent="-228600" lvl="8" marL="4114800" algn="l">
              <a:lnSpc>
                <a:spcPct val="90000"/>
              </a:lnSpc>
              <a:spcBef>
                <a:spcPts val="300"/>
              </a:spcBef>
              <a:spcAft>
                <a:spcPts val="0"/>
              </a:spcAft>
              <a:buClr>
                <a:srgbClr val="FEFCFE"/>
              </a:buClr>
              <a:buSzPts val="500"/>
              <a:buNone/>
              <a:defRPr sz="500">
                <a:solidFill>
                  <a:srgbClr val="FEFCFE"/>
                </a:solidFill>
              </a:defRPr>
            </a:lvl9pPr>
          </a:lstStyle>
          <a:p/>
        </p:txBody>
      </p:sp>
      <p:sp>
        <p:nvSpPr>
          <p:cNvPr id="470" name="Google Shape;470;p55"/>
          <p:cNvSpPr txBox="1"/>
          <p:nvPr>
            <p:ph idx="8" type="body"/>
          </p:nvPr>
        </p:nvSpPr>
        <p:spPr>
          <a:xfrm>
            <a:off x="10202500" y="4812768"/>
            <a:ext cx="1470300" cy="7563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1500"/>
              <a:buFont typeface="Arial"/>
              <a:buNone/>
              <a:defRPr sz="15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471" name="Google Shape;471;p55"/>
          <p:cNvSpPr/>
          <p:nvPr>
            <p:ph idx="9" type="pic"/>
          </p:nvPr>
        </p:nvSpPr>
        <p:spPr>
          <a:xfrm>
            <a:off x="8133833" y="3727400"/>
            <a:ext cx="1846800" cy="1850100"/>
          </a:xfrm>
          <a:prstGeom prst="roundRect">
            <a:avLst>
              <a:gd fmla="val 3635" name="adj"/>
            </a:avLst>
          </a:prstGeom>
          <a:solidFill>
            <a:schemeClr val="accent2"/>
          </a:solidFill>
          <a:ln>
            <a:noFill/>
          </a:ln>
        </p:spPr>
      </p:sp>
      <p:sp>
        <p:nvSpPr>
          <p:cNvPr id="472" name="Google Shape;472;p55"/>
          <p:cNvSpPr/>
          <p:nvPr>
            <p:ph idx="13" type="pic"/>
          </p:nvPr>
        </p:nvSpPr>
        <p:spPr>
          <a:xfrm>
            <a:off x="2591200" y="274700"/>
            <a:ext cx="1563300" cy="466800"/>
          </a:xfrm>
          <a:prstGeom prst="rect">
            <a:avLst/>
          </a:prstGeom>
          <a:noFill/>
          <a:ln>
            <a:noFill/>
          </a:ln>
        </p:spPr>
      </p:sp>
      <p:cxnSp>
        <p:nvCxnSpPr>
          <p:cNvPr id="473" name="Google Shape;473;p55"/>
          <p:cNvCxnSpPr/>
          <p:nvPr/>
        </p:nvCxnSpPr>
        <p:spPr>
          <a:xfrm>
            <a:off x="2267679" y="280950"/>
            <a:ext cx="0" cy="466800"/>
          </a:xfrm>
          <a:prstGeom prst="straightConnector1">
            <a:avLst/>
          </a:prstGeom>
          <a:noFill/>
          <a:ln cap="flat" cmpd="sng" w="12700">
            <a:solidFill>
              <a:schemeClr val="accent6"/>
            </a:solidFill>
            <a:prstDash val="solid"/>
            <a:round/>
            <a:headEnd len="med" w="med" type="none"/>
            <a:tailEnd len="med" w="med" type="none"/>
          </a:ln>
        </p:spPr>
      </p:cxn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binar Cover_Two Logos + Two Speakers 1">
  <p:cSld name="Statement Slide_2_1_1_1">
    <p:bg>
      <p:bgPr>
        <a:blipFill>
          <a:blip r:embed="rId2">
            <a:alphaModFix/>
          </a:blip>
          <a:stretch>
            <a:fillRect/>
          </a:stretch>
        </a:blipFill>
      </p:bgPr>
    </p:bg>
    <p:spTree>
      <p:nvGrpSpPr>
        <p:cNvPr id="474" name="Shape 474"/>
        <p:cNvGrpSpPr/>
        <p:nvPr/>
      </p:nvGrpSpPr>
      <p:grpSpPr>
        <a:xfrm>
          <a:off x="0" y="0"/>
          <a:ext cx="0" cy="0"/>
          <a:chOff x="0" y="0"/>
          <a:chExt cx="0" cy="0"/>
        </a:xfrm>
      </p:grpSpPr>
      <p:sp>
        <p:nvSpPr>
          <p:cNvPr id="475" name="Google Shape;475;p56"/>
          <p:cNvSpPr txBox="1"/>
          <p:nvPr>
            <p:ph idx="1" type="body"/>
          </p:nvPr>
        </p:nvSpPr>
        <p:spPr>
          <a:xfrm>
            <a:off x="396070" y="1591767"/>
            <a:ext cx="7247700" cy="36624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500"/>
              </a:spcBef>
              <a:spcAft>
                <a:spcPts val="0"/>
              </a:spcAft>
              <a:buClr>
                <a:srgbClr val="FFFFFF"/>
              </a:buClr>
              <a:buSzPts val="7100"/>
              <a:buNone/>
              <a:defRPr b="0" i="0" sz="7100">
                <a:solidFill>
                  <a:srgbClr val="FFFFFF"/>
                </a:solidFill>
                <a:latin typeface="Outfit"/>
                <a:ea typeface="Outfit"/>
                <a:cs typeface="Outfit"/>
                <a:sym typeface="Outfit"/>
              </a:defRPr>
            </a:lvl1pPr>
            <a:lvl2pPr indent="-285750" lvl="1" marL="914400" algn="l">
              <a:lnSpc>
                <a:spcPct val="110000"/>
              </a:lnSpc>
              <a:spcBef>
                <a:spcPts val="300"/>
              </a:spcBef>
              <a:spcAft>
                <a:spcPts val="0"/>
              </a:spcAft>
              <a:buClr>
                <a:srgbClr val="FEFCFE"/>
              </a:buClr>
              <a:buSzPts val="900"/>
              <a:buChar char="•"/>
              <a:defRPr>
                <a:solidFill>
                  <a:srgbClr val="FEFCFE"/>
                </a:solidFill>
              </a:defRPr>
            </a:lvl2pPr>
            <a:lvl3pPr indent="-285750" lvl="2" marL="1371600" algn="l">
              <a:lnSpc>
                <a:spcPct val="110000"/>
              </a:lnSpc>
              <a:spcBef>
                <a:spcPts val="300"/>
              </a:spcBef>
              <a:spcAft>
                <a:spcPts val="0"/>
              </a:spcAft>
              <a:buClr>
                <a:srgbClr val="FEFCFE"/>
              </a:buClr>
              <a:buSzPts val="900"/>
              <a:buChar char="•"/>
              <a:defRPr>
                <a:solidFill>
                  <a:srgbClr val="FEFCFE"/>
                </a:solidFill>
              </a:defRPr>
            </a:lvl3pPr>
            <a:lvl4pPr indent="-285750" lvl="3" marL="1828800" algn="l">
              <a:lnSpc>
                <a:spcPct val="110000"/>
              </a:lnSpc>
              <a:spcBef>
                <a:spcPts val="300"/>
              </a:spcBef>
              <a:spcAft>
                <a:spcPts val="0"/>
              </a:spcAft>
              <a:buClr>
                <a:srgbClr val="FEFCFE"/>
              </a:buClr>
              <a:buSzPts val="900"/>
              <a:buChar char="•"/>
              <a:defRPr>
                <a:solidFill>
                  <a:srgbClr val="FEFCFE"/>
                </a:solidFill>
              </a:defRPr>
            </a:lvl4pPr>
            <a:lvl5pPr indent="-285750" lvl="4" marL="2286000" algn="l">
              <a:lnSpc>
                <a:spcPct val="110000"/>
              </a:lnSpc>
              <a:spcBef>
                <a:spcPts val="300"/>
              </a:spcBef>
              <a:spcAft>
                <a:spcPts val="0"/>
              </a:spcAft>
              <a:buClr>
                <a:srgbClr val="FEFCFE"/>
              </a:buClr>
              <a:buSzPts val="900"/>
              <a:buChar char="•"/>
              <a:defRPr>
                <a:solidFill>
                  <a:srgbClr val="FEFCFE"/>
                </a:solidFill>
              </a:defRPr>
            </a:lvl5pPr>
            <a:lvl6pPr indent="-285750" lvl="5" marL="2743200" algn="l">
              <a:lnSpc>
                <a:spcPct val="90000"/>
              </a:lnSpc>
              <a:spcBef>
                <a:spcPts val="300"/>
              </a:spcBef>
              <a:spcAft>
                <a:spcPts val="0"/>
              </a:spcAft>
              <a:buClr>
                <a:srgbClr val="FEFCFE"/>
              </a:buClr>
              <a:buSzPts val="900"/>
              <a:buChar char="•"/>
              <a:defRPr>
                <a:solidFill>
                  <a:srgbClr val="FEFCFE"/>
                </a:solidFill>
              </a:defRPr>
            </a:lvl6pPr>
            <a:lvl7pPr indent="-285750" lvl="6" marL="3200400" algn="l">
              <a:lnSpc>
                <a:spcPct val="90000"/>
              </a:lnSpc>
              <a:spcBef>
                <a:spcPts val="300"/>
              </a:spcBef>
              <a:spcAft>
                <a:spcPts val="0"/>
              </a:spcAft>
              <a:buClr>
                <a:srgbClr val="FEFCFE"/>
              </a:buClr>
              <a:buSzPts val="900"/>
              <a:buChar char="•"/>
              <a:defRPr>
                <a:solidFill>
                  <a:srgbClr val="FEFCFE"/>
                </a:solidFill>
              </a:defRPr>
            </a:lvl7pPr>
            <a:lvl8pPr indent="-285750" lvl="7" marL="3657600" algn="l">
              <a:lnSpc>
                <a:spcPct val="90000"/>
              </a:lnSpc>
              <a:spcBef>
                <a:spcPts val="300"/>
              </a:spcBef>
              <a:spcAft>
                <a:spcPts val="0"/>
              </a:spcAft>
              <a:buClr>
                <a:srgbClr val="FEFCFE"/>
              </a:buClr>
              <a:buSzPts val="900"/>
              <a:buChar char="•"/>
              <a:defRPr>
                <a:solidFill>
                  <a:srgbClr val="FEFCFE"/>
                </a:solidFill>
              </a:defRPr>
            </a:lvl8pPr>
            <a:lvl9pPr indent="-285750" lvl="8" marL="4114800" algn="l">
              <a:lnSpc>
                <a:spcPct val="90000"/>
              </a:lnSpc>
              <a:spcBef>
                <a:spcPts val="300"/>
              </a:spcBef>
              <a:spcAft>
                <a:spcPts val="0"/>
              </a:spcAft>
              <a:buClr>
                <a:srgbClr val="FEFCFE"/>
              </a:buClr>
              <a:buSzPts val="900"/>
              <a:buChar char="•"/>
              <a:defRPr>
                <a:solidFill>
                  <a:srgbClr val="FEFCFE"/>
                </a:solidFill>
              </a:defRPr>
            </a:lvl9pPr>
          </a:lstStyle>
          <a:p/>
        </p:txBody>
      </p:sp>
      <p:sp>
        <p:nvSpPr>
          <p:cNvPr id="476" name="Google Shape;476;p56"/>
          <p:cNvSpPr txBox="1"/>
          <p:nvPr>
            <p:ph idx="2" type="body"/>
          </p:nvPr>
        </p:nvSpPr>
        <p:spPr>
          <a:xfrm>
            <a:off x="881682" y="5569167"/>
            <a:ext cx="5431200" cy="3501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500"/>
              </a:spcBef>
              <a:spcAft>
                <a:spcPts val="0"/>
              </a:spcAft>
              <a:buClr>
                <a:srgbClr val="FEFCFE"/>
              </a:buClr>
              <a:buSzPts val="2000"/>
              <a:buFont typeface="Outfit Light"/>
              <a:buNone/>
              <a:defRPr i="0" sz="2000">
                <a:solidFill>
                  <a:srgbClr val="FEFCFE"/>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477" name="Google Shape;477;p56"/>
          <p:cNvSpPr/>
          <p:nvPr/>
        </p:nvSpPr>
        <p:spPr>
          <a:xfrm>
            <a:off x="7973867" y="207900"/>
            <a:ext cx="3925500" cy="2060100"/>
          </a:xfrm>
          <a:prstGeom prst="roundRect">
            <a:avLst>
              <a:gd fmla="val 3669" name="adj"/>
            </a:avLst>
          </a:prstGeom>
          <a:solidFill>
            <a:srgbClr val="0B1E17"/>
          </a:solidFill>
          <a:ln cap="flat" cmpd="sng" w="127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478" name="Google Shape;478;p56"/>
          <p:cNvSpPr txBox="1"/>
          <p:nvPr>
            <p:ph idx="3" type="body"/>
          </p:nvPr>
        </p:nvSpPr>
        <p:spPr>
          <a:xfrm>
            <a:off x="10202500" y="407933"/>
            <a:ext cx="1470300" cy="7563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EFCFE"/>
              </a:buClr>
              <a:buSzPts val="2000"/>
              <a:buFont typeface="Arial"/>
              <a:buNone/>
              <a:defRPr sz="2000">
                <a:solidFill>
                  <a:srgbClr val="FEFCFE"/>
                </a:solidFill>
              </a:defRPr>
            </a:lvl1pPr>
            <a:lvl2pPr indent="-228600" lvl="1" marL="914400" algn="l">
              <a:lnSpc>
                <a:spcPct val="110000"/>
              </a:lnSpc>
              <a:spcBef>
                <a:spcPts val="300"/>
              </a:spcBef>
              <a:spcAft>
                <a:spcPts val="0"/>
              </a:spcAft>
              <a:buClr>
                <a:srgbClr val="FEFCFE"/>
              </a:buClr>
              <a:buSzPts val="700"/>
              <a:buNone/>
              <a:defRPr sz="700">
                <a:solidFill>
                  <a:srgbClr val="FEFCFE"/>
                </a:solidFill>
              </a:defRPr>
            </a:lvl2pPr>
            <a:lvl3pPr indent="-228600" lvl="2" marL="1371600" algn="l">
              <a:lnSpc>
                <a:spcPct val="110000"/>
              </a:lnSpc>
              <a:spcBef>
                <a:spcPts val="300"/>
              </a:spcBef>
              <a:spcAft>
                <a:spcPts val="0"/>
              </a:spcAft>
              <a:buClr>
                <a:srgbClr val="FEFCFE"/>
              </a:buClr>
              <a:buSzPts val="700"/>
              <a:buNone/>
              <a:defRPr sz="700">
                <a:solidFill>
                  <a:srgbClr val="FEFCFE"/>
                </a:solidFill>
              </a:defRPr>
            </a:lvl3pPr>
            <a:lvl4pPr indent="-228600" lvl="3" marL="1828800" algn="l">
              <a:lnSpc>
                <a:spcPct val="110000"/>
              </a:lnSpc>
              <a:spcBef>
                <a:spcPts val="300"/>
              </a:spcBef>
              <a:spcAft>
                <a:spcPts val="0"/>
              </a:spcAft>
              <a:buClr>
                <a:srgbClr val="FEFCFE"/>
              </a:buClr>
              <a:buSzPts val="500"/>
              <a:buNone/>
              <a:defRPr sz="500">
                <a:solidFill>
                  <a:srgbClr val="FEFCFE"/>
                </a:solidFill>
              </a:defRPr>
            </a:lvl4pPr>
            <a:lvl5pPr indent="-228600" lvl="4" marL="2286000" algn="l">
              <a:lnSpc>
                <a:spcPct val="110000"/>
              </a:lnSpc>
              <a:spcBef>
                <a:spcPts val="300"/>
              </a:spcBef>
              <a:spcAft>
                <a:spcPts val="0"/>
              </a:spcAft>
              <a:buClr>
                <a:srgbClr val="FEFCFE"/>
              </a:buClr>
              <a:buSzPts val="500"/>
              <a:buNone/>
              <a:defRPr sz="500">
                <a:solidFill>
                  <a:srgbClr val="FEFCFE"/>
                </a:solidFill>
              </a:defRPr>
            </a:lvl5pPr>
            <a:lvl6pPr indent="-228600" lvl="5" marL="2743200" algn="l">
              <a:lnSpc>
                <a:spcPct val="90000"/>
              </a:lnSpc>
              <a:spcBef>
                <a:spcPts val="300"/>
              </a:spcBef>
              <a:spcAft>
                <a:spcPts val="0"/>
              </a:spcAft>
              <a:buClr>
                <a:srgbClr val="FEFCFE"/>
              </a:buClr>
              <a:buSzPts val="500"/>
              <a:buNone/>
              <a:defRPr sz="500">
                <a:solidFill>
                  <a:srgbClr val="FEFCFE"/>
                </a:solidFill>
              </a:defRPr>
            </a:lvl6pPr>
            <a:lvl7pPr indent="-228600" lvl="6" marL="3200400" algn="l">
              <a:lnSpc>
                <a:spcPct val="90000"/>
              </a:lnSpc>
              <a:spcBef>
                <a:spcPts val="300"/>
              </a:spcBef>
              <a:spcAft>
                <a:spcPts val="0"/>
              </a:spcAft>
              <a:buClr>
                <a:srgbClr val="FEFCFE"/>
              </a:buClr>
              <a:buSzPts val="500"/>
              <a:buNone/>
              <a:defRPr sz="500">
                <a:solidFill>
                  <a:srgbClr val="FEFCFE"/>
                </a:solidFill>
              </a:defRPr>
            </a:lvl7pPr>
            <a:lvl8pPr indent="-228600" lvl="7" marL="3657600" algn="l">
              <a:lnSpc>
                <a:spcPct val="90000"/>
              </a:lnSpc>
              <a:spcBef>
                <a:spcPts val="300"/>
              </a:spcBef>
              <a:spcAft>
                <a:spcPts val="0"/>
              </a:spcAft>
              <a:buClr>
                <a:srgbClr val="FEFCFE"/>
              </a:buClr>
              <a:buSzPts val="500"/>
              <a:buNone/>
              <a:defRPr sz="500">
                <a:solidFill>
                  <a:srgbClr val="FEFCFE"/>
                </a:solidFill>
              </a:defRPr>
            </a:lvl8pPr>
            <a:lvl9pPr indent="-228600" lvl="8" marL="4114800" algn="l">
              <a:lnSpc>
                <a:spcPct val="90000"/>
              </a:lnSpc>
              <a:spcBef>
                <a:spcPts val="300"/>
              </a:spcBef>
              <a:spcAft>
                <a:spcPts val="0"/>
              </a:spcAft>
              <a:buClr>
                <a:srgbClr val="FEFCFE"/>
              </a:buClr>
              <a:buSzPts val="500"/>
              <a:buNone/>
              <a:defRPr sz="500">
                <a:solidFill>
                  <a:srgbClr val="FEFCFE"/>
                </a:solidFill>
              </a:defRPr>
            </a:lvl9pPr>
          </a:lstStyle>
          <a:p/>
        </p:txBody>
      </p:sp>
      <p:sp>
        <p:nvSpPr>
          <p:cNvPr id="479" name="Google Shape;479;p56"/>
          <p:cNvSpPr txBox="1"/>
          <p:nvPr>
            <p:ph idx="4" type="body"/>
          </p:nvPr>
        </p:nvSpPr>
        <p:spPr>
          <a:xfrm>
            <a:off x="10202500" y="1469067"/>
            <a:ext cx="1470300" cy="6252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1500"/>
              <a:buFont typeface="Arial"/>
              <a:buNone/>
              <a:defRPr sz="15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480" name="Google Shape;480;p56"/>
          <p:cNvSpPr/>
          <p:nvPr>
            <p:ph idx="5" type="pic"/>
          </p:nvPr>
        </p:nvSpPr>
        <p:spPr>
          <a:xfrm>
            <a:off x="8133833" y="383700"/>
            <a:ext cx="1846800" cy="1710300"/>
          </a:xfrm>
          <a:prstGeom prst="roundRect">
            <a:avLst>
              <a:gd fmla="val 3635" name="adj"/>
            </a:avLst>
          </a:prstGeom>
          <a:solidFill>
            <a:schemeClr val="accent2"/>
          </a:solidFill>
          <a:ln>
            <a:noFill/>
          </a:ln>
        </p:spPr>
      </p:sp>
      <p:pic>
        <p:nvPicPr>
          <p:cNvPr descr="A white letter on a black background&#10;&#10;Description automatically generated" id="481" name="Google Shape;481;p56"/>
          <p:cNvPicPr preferRelativeResize="0"/>
          <p:nvPr/>
        </p:nvPicPr>
        <p:blipFill rotWithShape="1">
          <a:blip r:embed="rId3">
            <a:alphaModFix/>
          </a:blip>
          <a:srcRect b="0" l="0" r="0" t="0"/>
          <a:stretch/>
        </p:blipFill>
        <p:spPr>
          <a:xfrm>
            <a:off x="381000" y="313533"/>
            <a:ext cx="1563161" cy="401634"/>
          </a:xfrm>
          <a:prstGeom prst="rect">
            <a:avLst/>
          </a:prstGeom>
          <a:noFill/>
          <a:ln>
            <a:noFill/>
          </a:ln>
        </p:spPr>
      </p:pic>
      <p:cxnSp>
        <p:nvCxnSpPr>
          <p:cNvPr id="482" name="Google Shape;482;p56"/>
          <p:cNvCxnSpPr/>
          <p:nvPr/>
        </p:nvCxnSpPr>
        <p:spPr>
          <a:xfrm>
            <a:off x="2267679" y="280950"/>
            <a:ext cx="0" cy="466800"/>
          </a:xfrm>
          <a:prstGeom prst="straightConnector1">
            <a:avLst/>
          </a:prstGeom>
          <a:noFill/>
          <a:ln cap="flat" cmpd="sng" w="12700">
            <a:solidFill>
              <a:schemeClr val="accent6"/>
            </a:solidFill>
            <a:prstDash val="solid"/>
            <a:round/>
            <a:headEnd len="med" w="med" type="none"/>
            <a:tailEnd len="med" w="med" type="none"/>
          </a:ln>
        </p:spPr>
      </p:cxnSp>
      <p:sp>
        <p:nvSpPr>
          <p:cNvPr id="483" name="Google Shape;483;p56"/>
          <p:cNvSpPr/>
          <p:nvPr>
            <p:ph idx="6" type="pic"/>
          </p:nvPr>
        </p:nvSpPr>
        <p:spPr>
          <a:xfrm>
            <a:off x="2591200" y="274700"/>
            <a:ext cx="1563300" cy="466800"/>
          </a:xfrm>
          <a:prstGeom prst="rect">
            <a:avLst/>
          </a:prstGeom>
          <a:noFill/>
          <a:ln>
            <a:noFill/>
          </a:ln>
        </p:spPr>
      </p:sp>
      <p:sp>
        <p:nvSpPr>
          <p:cNvPr id="484" name="Google Shape;484;p56"/>
          <p:cNvSpPr txBox="1"/>
          <p:nvPr>
            <p:ph idx="7" type="body"/>
          </p:nvPr>
        </p:nvSpPr>
        <p:spPr>
          <a:xfrm>
            <a:off x="881682" y="6099415"/>
            <a:ext cx="5431200" cy="3501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500"/>
              </a:spcBef>
              <a:spcAft>
                <a:spcPts val="0"/>
              </a:spcAft>
              <a:buClr>
                <a:srgbClr val="FEFCFE"/>
              </a:buClr>
              <a:buSzPts val="2000"/>
              <a:buFont typeface="Outfit Light"/>
              <a:buNone/>
              <a:defRPr i="0" sz="2000">
                <a:solidFill>
                  <a:srgbClr val="FEFCFE"/>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id="485" name="Google Shape;485;p56"/>
          <p:cNvPicPr preferRelativeResize="0"/>
          <p:nvPr/>
        </p:nvPicPr>
        <p:blipFill>
          <a:blip r:embed="rId4">
            <a:alphaModFix/>
          </a:blip>
          <a:stretch>
            <a:fillRect/>
          </a:stretch>
        </p:blipFill>
        <p:spPr>
          <a:xfrm>
            <a:off x="396067" y="5569258"/>
            <a:ext cx="349819" cy="349819"/>
          </a:xfrm>
          <a:prstGeom prst="rect">
            <a:avLst/>
          </a:prstGeom>
          <a:noFill/>
          <a:ln>
            <a:noFill/>
          </a:ln>
        </p:spPr>
      </p:pic>
      <p:pic>
        <p:nvPicPr>
          <p:cNvPr id="486" name="Google Shape;486;p56"/>
          <p:cNvPicPr preferRelativeResize="0"/>
          <p:nvPr/>
        </p:nvPicPr>
        <p:blipFill>
          <a:blip r:embed="rId5">
            <a:alphaModFix/>
          </a:blip>
          <a:stretch>
            <a:fillRect/>
          </a:stretch>
        </p:blipFill>
        <p:spPr>
          <a:xfrm>
            <a:off x="396067" y="6099505"/>
            <a:ext cx="349819" cy="349819"/>
          </a:xfrm>
          <a:prstGeom prst="rect">
            <a:avLst/>
          </a:prstGeom>
          <a:noFill/>
          <a:ln>
            <a:noFill/>
          </a:ln>
        </p:spPr>
      </p:pic>
      <p:sp>
        <p:nvSpPr>
          <p:cNvPr id="487" name="Google Shape;487;p56"/>
          <p:cNvSpPr/>
          <p:nvPr/>
        </p:nvSpPr>
        <p:spPr>
          <a:xfrm>
            <a:off x="7973867" y="2399000"/>
            <a:ext cx="3925500" cy="2060100"/>
          </a:xfrm>
          <a:prstGeom prst="roundRect">
            <a:avLst>
              <a:gd fmla="val 3669" name="adj"/>
            </a:avLst>
          </a:prstGeom>
          <a:solidFill>
            <a:srgbClr val="0B1E17"/>
          </a:solidFill>
          <a:ln cap="flat" cmpd="sng" w="127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488" name="Google Shape;488;p56"/>
          <p:cNvSpPr txBox="1"/>
          <p:nvPr>
            <p:ph idx="8" type="body"/>
          </p:nvPr>
        </p:nvSpPr>
        <p:spPr>
          <a:xfrm>
            <a:off x="10202500" y="2599033"/>
            <a:ext cx="1470300" cy="7563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EFCFE"/>
              </a:buClr>
              <a:buSzPts val="2000"/>
              <a:buFont typeface="Arial"/>
              <a:buNone/>
              <a:defRPr sz="2000">
                <a:solidFill>
                  <a:srgbClr val="FEFCFE"/>
                </a:solidFill>
              </a:defRPr>
            </a:lvl1pPr>
            <a:lvl2pPr indent="-228600" lvl="1" marL="914400" algn="l">
              <a:lnSpc>
                <a:spcPct val="110000"/>
              </a:lnSpc>
              <a:spcBef>
                <a:spcPts val="300"/>
              </a:spcBef>
              <a:spcAft>
                <a:spcPts val="0"/>
              </a:spcAft>
              <a:buClr>
                <a:srgbClr val="FEFCFE"/>
              </a:buClr>
              <a:buSzPts val="700"/>
              <a:buNone/>
              <a:defRPr sz="700">
                <a:solidFill>
                  <a:srgbClr val="FEFCFE"/>
                </a:solidFill>
              </a:defRPr>
            </a:lvl2pPr>
            <a:lvl3pPr indent="-228600" lvl="2" marL="1371600" algn="l">
              <a:lnSpc>
                <a:spcPct val="110000"/>
              </a:lnSpc>
              <a:spcBef>
                <a:spcPts val="300"/>
              </a:spcBef>
              <a:spcAft>
                <a:spcPts val="0"/>
              </a:spcAft>
              <a:buClr>
                <a:srgbClr val="FEFCFE"/>
              </a:buClr>
              <a:buSzPts val="700"/>
              <a:buNone/>
              <a:defRPr sz="700">
                <a:solidFill>
                  <a:srgbClr val="FEFCFE"/>
                </a:solidFill>
              </a:defRPr>
            </a:lvl3pPr>
            <a:lvl4pPr indent="-228600" lvl="3" marL="1828800" algn="l">
              <a:lnSpc>
                <a:spcPct val="110000"/>
              </a:lnSpc>
              <a:spcBef>
                <a:spcPts val="300"/>
              </a:spcBef>
              <a:spcAft>
                <a:spcPts val="0"/>
              </a:spcAft>
              <a:buClr>
                <a:srgbClr val="FEFCFE"/>
              </a:buClr>
              <a:buSzPts val="500"/>
              <a:buNone/>
              <a:defRPr sz="500">
                <a:solidFill>
                  <a:srgbClr val="FEFCFE"/>
                </a:solidFill>
              </a:defRPr>
            </a:lvl4pPr>
            <a:lvl5pPr indent="-228600" lvl="4" marL="2286000" algn="l">
              <a:lnSpc>
                <a:spcPct val="110000"/>
              </a:lnSpc>
              <a:spcBef>
                <a:spcPts val="300"/>
              </a:spcBef>
              <a:spcAft>
                <a:spcPts val="0"/>
              </a:spcAft>
              <a:buClr>
                <a:srgbClr val="FEFCFE"/>
              </a:buClr>
              <a:buSzPts val="500"/>
              <a:buNone/>
              <a:defRPr sz="500">
                <a:solidFill>
                  <a:srgbClr val="FEFCFE"/>
                </a:solidFill>
              </a:defRPr>
            </a:lvl5pPr>
            <a:lvl6pPr indent="-228600" lvl="5" marL="2743200" algn="l">
              <a:lnSpc>
                <a:spcPct val="90000"/>
              </a:lnSpc>
              <a:spcBef>
                <a:spcPts val="300"/>
              </a:spcBef>
              <a:spcAft>
                <a:spcPts val="0"/>
              </a:spcAft>
              <a:buClr>
                <a:srgbClr val="FEFCFE"/>
              </a:buClr>
              <a:buSzPts val="500"/>
              <a:buNone/>
              <a:defRPr sz="500">
                <a:solidFill>
                  <a:srgbClr val="FEFCFE"/>
                </a:solidFill>
              </a:defRPr>
            </a:lvl6pPr>
            <a:lvl7pPr indent="-228600" lvl="6" marL="3200400" algn="l">
              <a:lnSpc>
                <a:spcPct val="90000"/>
              </a:lnSpc>
              <a:spcBef>
                <a:spcPts val="300"/>
              </a:spcBef>
              <a:spcAft>
                <a:spcPts val="0"/>
              </a:spcAft>
              <a:buClr>
                <a:srgbClr val="FEFCFE"/>
              </a:buClr>
              <a:buSzPts val="500"/>
              <a:buNone/>
              <a:defRPr sz="500">
                <a:solidFill>
                  <a:srgbClr val="FEFCFE"/>
                </a:solidFill>
              </a:defRPr>
            </a:lvl7pPr>
            <a:lvl8pPr indent="-228600" lvl="7" marL="3657600" algn="l">
              <a:lnSpc>
                <a:spcPct val="90000"/>
              </a:lnSpc>
              <a:spcBef>
                <a:spcPts val="300"/>
              </a:spcBef>
              <a:spcAft>
                <a:spcPts val="0"/>
              </a:spcAft>
              <a:buClr>
                <a:srgbClr val="FEFCFE"/>
              </a:buClr>
              <a:buSzPts val="500"/>
              <a:buNone/>
              <a:defRPr sz="500">
                <a:solidFill>
                  <a:srgbClr val="FEFCFE"/>
                </a:solidFill>
              </a:defRPr>
            </a:lvl8pPr>
            <a:lvl9pPr indent="-228600" lvl="8" marL="4114800" algn="l">
              <a:lnSpc>
                <a:spcPct val="90000"/>
              </a:lnSpc>
              <a:spcBef>
                <a:spcPts val="300"/>
              </a:spcBef>
              <a:spcAft>
                <a:spcPts val="0"/>
              </a:spcAft>
              <a:buClr>
                <a:srgbClr val="FEFCFE"/>
              </a:buClr>
              <a:buSzPts val="500"/>
              <a:buNone/>
              <a:defRPr sz="500">
                <a:solidFill>
                  <a:srgbClr val="FEFCFE"/>
                </a:solidFill>
              </a:defRPr>
            </a:lvl9pPr>
          </a:lstStyle>
          <a:p/>
        </p:txBody>
      </p:sp>
      <p:sp>
        <p:nvSpPr>
          <p:cNvPr id="489" name="Google Shape;489;p56"/>
          <p:cNvSpPr txBox="1"/>
          <p:nvPr>
            <p:ph idx="9" type="body"/>
          </p:nvPr>
        </p:nvSpPr>
        <p:spPr>
          <a:xfrm>
            <a:off x="10202500" y="3660167"/>
            <a:ext cx="1470300" cy="6252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1500"/>
              <a:buFont typeface="Arial"/>
              <a:buNone/>
              <a:defRPr sz="15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490" name="Google Shape;490;p56"/>
          <p:cNvSpPr/>
          <p:nvPr>
            <p:ph idx="13" type="pic"/>
          </p:nvPr>
        </p:nvSpPr>
        <p:spPr>
          <a:xfrm>
            <a:off x="8133833" y="2574800"/>
            <a:ext cx="1846800" cy="1710300"/>
          </a:xfrm>
          <a:prstGeom prst="roundRect">
            <a:avLst>
              <a:gd fmla="val 3635" name="adj"/>
            </a:avLst>
          </a:prstGeom>
          <a:solidFill>
            <a:schemeClr val="accent2"/>
          </a:solidFill>
          <a:ln>
            <a:noFill/>
          </a:ln>
        </p:spPr>
      </p:sp>
      <p:sp>
        <p:nvSpPr>
          <p:cNvPr id="491" name="Google Shape;491;p56"/>
          <p:cNvSpPr/>
          <p:nvPr/>
        </p:nvSpPr>
        <p:spPr>
          <a:xfrm>
            <a:off x="7973867" y="4590100"/>
            <a:ext cx="3925500" cy="2060100"/>
          </a:xfrm>
          <a:prstGeom prst="roundRect">
            <a:avLst>
              <a:gd fmla="val 3669" name="adj"/>
            </a:avLst>
          </a:prstGeom>
          <a:solidFill>
            <a:srgbClr val="0B1E17"/>
          </a:solidFill>
          <a:ln cap="flat" cmpd="sng" w="127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492" name="Google Shape;492;p56"/>
          <p:cNvSpPr txBox="1"/>
          <p:nvPr>
            <p:ph idx="14" type="body"/>
          </p:nvPr>
        </p:nvSpPr>
        <p:spPr>
          <a:xfrm>
            <a:off x="10202500" y="4790133"/>
            <a:ext cx="1470300" cy="7563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EFCFE"/>
              </a:buClr>
              <a:buSzPts val="2000"/>
              <a:buFont typeface="Arial"/>
              <a:buNone/>
              <a:defRPr sz="2000">
                <a:solidFill>
                  <a:srgbClr val="FEFCFE"/>
                </a:solidFill>
              </a:defRPr>
            </a:lvl1pPr>
            <a:lvl2pPr indent="-228600" lvl="1" marL="914400" algn="l">
              <a:lnSpc>
                <a:spcPct val="110000"/>
              </a:lnSpc>
              <a:spcBef>
                <a:spcPts val="300"/>
              </a:spcBef>
              <a:spcAft>
                <a:spcPts val="0"/>
              </a:spcAft>
              <a:buClr>
                <a:srgbClr val="FEFCFE"/>
              </a:buClr>
              <a:buSzPts val="700"/>
              <a:buNone/>
              <a:defRPr sz="700">
                <a:solidFill>
                  <a:srgbClr val="FEFCFE"/>
                </a:solidFill>
              </a:defRPr>
            </a:lvl2pPr>
            <a:lvl3pPr indent="-228600" lvl="2" marL="1371600" algn="l">
              <a:lnSpc>
                <a:spcPct val="110000"/>
              </a:lnSpc>
              <a:spcBef>
                <a:spcPts val="300"/>
              </a:spcBef>
              <a:spcAft>
                <a:spcPts val="0"/>
              </a:spcAft>
              <a:buClr>
                <a:srgbClr val="FEFCFE"/>
              </a:buClr>
              <a:buSzPts val="700"/>
              <a:buNone/>
              <a:defRPr sz="700">
                <a:solidFill>
                  <a:srgbClr val="FEFCFE"/>
                </a:solidFill>
              </a:defRPr>
            </a:lvl3pPr>
            <a:lvl4pPr indent="-228600" lvl="3" marL="1828800" algn="l">
              <a:lnSpc>
                <a:spcPct val="110000"/>
              </a:lnSpc>
              <a:spcBef>
                <a:spcPts val="300"/>
              </a:spcBef>
              <a:spcAft>
                <a:spcPts val="0"/>
              </a:spcAft>
              <a:buClr>
                <a:srgbClr val="FEFCFE"/>
              </a:buClr>
              <a:buSzPts val="500"/>
              <a:buNone/>
              <a:defRPr sz="500">
                <a:solidFill>
                  <a:srgbClr val="FEFCFE"/>
                </a:solidFill>
              </a:defRPr>
            </a:lvl4pPr>
            <a:lvl5pPr indent="-228600" lvl="4" marL="2286000" algn="l">
              <a:lnSpc>
                <a:spcPct val="110000"/>
              </a:lnSpc>
              <a:spcBef>
                <a:spcPts val="300"/>
              </a:spcBef>
              <a:spcAft>
                <a:spcPts val="0"/>
              </a:spcAft>
              <a:buClr>
                <a:srgbClr val="FEFCFE"/>
              </a:buClr>
              <a:buSzPts val="500"/>
              <a:buNone/>
              <a:defRPr sz="500">
                <a:solidFill>
                  <a:srgbClr val="FEFCFE"/>
                </a:solidFill>
              </a:defRPr>
            </a:lvl5pPr>
            <a:lvl6pPr indent="-228600" lvl="5" marL="2743200" algn="l">
              <a:lnSpc>
                <a:spcPct val="90000"/>
              </a:lnSpc>
              <a:spcBef>
                <a:spcPts val="300"/>
              </a:spcBef>
              <a:spcAft>
                <a:spcPts val="0"/>
              </a:spcAft>
              <a:buClr>
                <a:srgbClr val="FEFCFE"/>
              </a:buClr>
              <a:buSzPts val="500"/>
              <a:buNone/>
              <a:defRPr sz="500">
                <a:solidFill>
                  <a:srgbClr val="FEFCFE"/>
                </a:solidFill>
              </a:defRPr>
            </a:lvl6pPr>
            <a:lvl7pPr indent="-228600" lvl="6" marL="3200400" algn="l">
              <a:lnSpc>
                <a:spcPct val="90000"/>
              </a:lnSpc>
              <a:spcBef>
                <a:spcPts val="300"/>
              </a:spcBef>
              <a:spcAft>
                <a:spcPts val="0"/>
              </a:spcAft>
              <a:buClr>
                <a:srgbClr val="FEFCFE"/>
              </a:buClr>
              <a:buSzPts val="500"/>
              <a:buNone/>
              <a:defRPr sz="500">
                <a:solidFill>
                  <a:srgbClr val="FEFCFE"/>
                </a:solidFill>
              </a:defRPr>
            </a:lvl7pPr>
            <a:lvl8pPr indent="-228600" lvl="7" marL="3657600" algn="l">
              <a:lnSpc>
                <a:spcPct val="90000"/>
              </a:lnSpc>
              <a:spcBef>
                <a:spcPts val="300"/>
              </a:spcBef>
              <a:spcAft>
                <a:spcPts val="0"/>
              </a:spcAft>
              <a:buClr>
                <a:srgbClr val="FEFCFE"/>
              </a:buClr>
              <a:buSzPts val="500"/>
              <a:buNone/>
              <a:defRPr sz="500">
                <a:solidFill>
                  <a:srgbClr val="FEFCFE"/>
                </a:solidFill>
              </a:defRPr>
            </a:lvl8pPr>
            <a:lvl9pPr indent="-228600" lvl="8" marL="4114800" algn="l">
              <a:lnSpc>
                <a:spcPct val="90000"/>
              </a:lnSpc>
              <a:spcBef>
                <a:spcPts val="300"/>
              </a:spcBef>
              <a:spcAft>
                <a:spcPts val="0"/>
              </a:spcAft>
              <a:buClr>
                <a:srgbClr val="FEFCFE"/>
              </a:buClr>
              <a:buSzPts val="500"/>
              <a:buNone/>
              <a:defRPr sz="500">
                <a:solidFill>
                  <a:srgbClr val="FEFCFE"/>
                </a:solidFill>
              </a:defRPr>
            </a:lvl9pPr>
          </a:lstStyle>
          <a:p/>
        </p:txBody>
      </p:sp>
      <p:sp>
        <p:nvSpPr>
          <p:cNvPr id="493" name="Google Shape;493;p56"/>
          <p:cNvSpPr txBox="1"/>
          <p:nvPr>
            <p:ph idx="15" type="body"/>
          </p:nvPr>
        </p:nvSpPr>
        <p:spPr>
          <a:xfrm>
            <a:off x="10202500" y="5851267"/>
            <a:ext cx="1470300" cy="6252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1500"/>
              <a:buFont typeface="Arial"/>
              <a:buNone/>
              <a:defRPr sz="15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494" name="Google Shape;494;p56"/>
          <p:cNvSpPr/>
          <p:nvPr>
            <p:ph idx="16" type="pic"/>
          </p:nvPr>
        </p:nvSpPr>
        <p:spPr>
          <a:xfrm>
            <a:off x="8133833" y="4765900"/>
            <a:ext cx="1846800" cy="1710300"/>
          </a:xfrm>
          <a:prstGeom prst="roundRect">
            <a:avLst>
              <a:gd fmla="val 3635" name="adj"/>
            </a:avLst>
          </a:prstGeom>
          <a:solidFill>
            <a:schemeClr val="accent2"/>
          </a:solid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binar Cover_Three Logos + Three Speakers">
  <p:cSld name="Statement Slide_2_1_1_1_1">
    <p:bg>
      <p:bgPr>
        <a:blipFill>
          <a:blip r:embed="rId2">
            <a:alphaModFix/>
          </a:blip>
          <a:stretch>
            <a:fillRect/>
          </a:stretch>
        </a:blipFill>
      </p:bgPr>
    </p:bg>
    <p:spTree>
      <p:nvGrpSpPr>
        <p:cNvPr id="495" name="Shape 495"/>
        <p:cNvGrpSpPr/>
        <p:nvPr/>
      </p:nvGrpSpPr>
      <p:grpSpPr>
        <a:xfrm>
          <a:off x="0" y="0"/>
          <a:ext cx="0" cy="0"/>
          <a:chOff x="0" y="0"/>
          <a:chExt cx="0" cy="0"/>
        </a:xfrm>
      </p:grpSpPr>
      <p:sp>
        <p:nvSpPr>
          <p:cNvPr id="496" name="Google Shape;496;p57"/>
          <p:cNvSpPr txBox="1"/>
          <p:nvPr>
            <p:ph idx="1" type="body"/>
          </p:nvPr>
        </p:nvSpPr>
        <p:spPr>
          <a:xfrm>
            <a:off x="396070" y="1591767"/>
            <a:ext cx="7247700" cy="36624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500"/>
              </a:spcBef>
              <a:spcAft>
                <a:spcPts val="0"/>
              </a:spcAft>
              <a:buClr>
                <a:srgbClr val="FFFFFF"/>
              </a:buClr>
              <a:buSzPts val="7100"/>
              <a:buNone/>
              <a:defRPr b="0" i="0" sz="7100">
                <a:solidFill>
                  <a:srgbClr val="FFFFFF"/>
                </a:solidFill>
                <a:latin typeface="Outfit"/>
                <a:ea typeface="Outfit"/>
                <a:cs typeface="Outfit"/>
                <a:sym typeface="Outfit"/>
              </a:defRPr>
            </a:lvl1pPr>
            <a:lvl2pPr indent="-285750" lvl="1" marL="914400" algn="l">
              <a:lnSpc>
                <a:spcPct val="110000"/>
              </a:lnSpc>
              <a:spcBef>
                <a:spcPts val="300"/>
              </a:spcBef>
              <a:spcAft>
                <a:spcPts val="0"/>
              </a:spcAft>
              <a:buClr>
                <a:srgbClr val="FEFCFE"/>
              </a:buClr>
              <a:buSzPts val="900"/>
              <a:buChar char="•"/>
              <a:defRPr>
                <a:solidFill>
                  <a:srgbClr val="FEFCFE"/>
                </a:solidFill>
              </a:defRPr>
            </a:lvl2pPr>
            <a:lvl3pPr indent="-285750" lvl="2" marL="1371600" algn="l">
              <a:lnSpc>
                <a:spcPct val="110000"/>
              </a:lnSpc>
              <a:spcBef>
                <a:spcPts val="300"/>
              </a:spcBef>
              <a:spcAft>
                <a:spcPts val="0"/>
              </a:spcAft>
              <a:buClr>
                <a:srgbClr val="FEFCFE"/>
              </a:buClr>
              <a:buSzPts val="900"/>
              <a:buChar char="•"/>
              <a:defRPr>
                <a:solidFill>
                  <a:srgbClr val="FEFCFE"/>
                </a:solidFill>
              </a:defRPr>
            </a:lvl3pPr>
            <a:lvl4pPr indent="-285750" lvl="3" marL="1828800" algn="l">
              <a:lnSpc>
                <a:spcPct val="110000"/>
              </a:lnSpc>
              <a:spcBef>
                <a:spcPts val="300"/>
              </a:spcBef>
              <a:spcAft>
                <a:spcPts val="0"/>
              </a:spcAft>
              <a:buClr>
                <a:srgbClr val="FEFCFE"/>
              </a:buClr>
              <a:buSzPts val="900"/>
              <a:buChar char="•"/>
              <a:defRPr>
                <a:solidFill>
                  <a:srgbClr val="FEFCFE"/>
                </a:solidFill>
              </a:defRPr>
            </a:lvl4pPr>
            <a:lvl5pPr indent="-285750" lvl="4" marL="2286000" algn="l">
              <a:lnSpc>
                <a:spcPct val="110000"/>
              </a:lnSpc>
              <a:spcBef>
                <a:spcPts val="300"/>
              </a:spcBef>
              <a:spcAft>
                <a:spcPts val="0"/>
              </a:spcAft>
              <a:buClr>
                <a:srgbClr val="FEFCFE"/>
              </a:buClr>
              <a:buSzPts val="900"/>
              <a:buChar char="•"/>
              <a:defRPr>
                <a:solidFill>
                  <a:srgbClr val="FEFCFE"/>
                </a:solidFill>
              </a:defRPr>
            </a:lvl5pPr>
            <a:lvl6pPr indent="-285750" lvl="5" marL="2743200" algn="l">
              <a:lnSpc>
                <a:spcPct val="90000"/>
              </a:lnSpc>
              <a:spcBef>
                <a:spcPts val="300"/>
              </a:spcBef>
              <a:spcAft>
                <a:spcPts val="0"/>
              </a:spcAft>
              <a:buClr>
                <a:srgbClr val="FEFCFE"/>
              </a:buClr>
              <a:buSzPts val="900"/>
              <a:buChar char="•"/>
              <a:defRPr>
                <a:solidFill>
                  <a:srgbClr val="FEFCFE"/>
                </a:solidFill>
              </a:defRPr>
            </a:lvl6pPr>
            <a:lvl7pPr indent="-285750" lvl="6" marL="3200400" algn="l">
              <a:lnSpc>
                <a:spcPct val="90000"/>
              </a:lnSpc>
              <a:spcBef>
                <a:spcPts val="300"/>
              </a:spcBef>
              <a:spcAft>
                <a:spcPts val="0"/>
              </a:spcAft>
              <a:buClr>
                <a:srgbClr val="FEFCFE"/>
              </a:buClr>
              <a:buSzPts val="900"/>
              <a:buChar char="•"/>
              <a:defRPr>
                <a:solidFill>
                  <a:srgbClr val="FEFCFE"/>
                </a:solidFill>
              </a:defRPr>
            </a:lvl7pPr>
            <a:lvl8pPr indent="-285750" lvl="7" marL="3657600" algn="l">
              <a:lnSpc>
                <a:spcPct val="90000"/>
              </a:lnSpc>
              <a:spcBef>
                <a:spcPts val="300"/>
              </a:spcBef>
              <a:spcAft>
                <a:spcPts val="0"/>
              </a:spcAft>
              <a:buClr>
                <a:srgbClr val="FEFCFE"/>
              </a:buClr>
              <a:buSzPts val="900"/>
              <a:buChar char="•"/>
              <a:defRPr>
                <a:solidFill>
                  <a:srgbClr val="FEFCFE"/>
                </a:solidFill>
              </a:defRPr>
            </a:lvl8pPr>
            <a:lvl9pPr indent="-285750" lvl="8" marL="4114800" algn="l">
              <a:lnSpc>
                <a:spcPct val="90000"/>
              </a:lnSpc>
              <a:spcBef>
                <a:spcPts val="300"/>
              </a:spcBef>
              <a:spcAft>
                <a:spcPts val="0"/>
              </a:spcAft>
              <a:buClr>
                <a:srgbClr val="FEFCFE"/>
              </a:buClr>
              <a:buSzPts val="900"/>
              <a:buChar char="•"/>
              <a:defRPr>
                <a:solidFill>
                  <a:srgbClr val="FEFCFE"/>
                </a:solidFill>
              </a:defRPr>
            </a:lvl9pPr>
          </a:lstStyle>
          <a:p/>
        </p:txBody>
      </p:sp>
      <p:sp>
        <p:nvSpPr>
          <p:cNvPr id="497" name="Google Shape;497;p57"/>
          <p:cNvSpPr txBox="1"/>
          <p:nvPr>
            <p:ph idx="2" type="body"/>
          </p:nvPr>
        </p:nvSpPr>
        <p:spPr>
          <a:xfrm>
            <a:off x="881682" y="5569167"/>
            <a:ext cx="5431200" cy="3501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500"/>
              </a:spcBef>
              <a:spcAft>
                <a:spcPts val="0"/>
              </a:spcAft>
              <a:buClr>
                <a:srgbClr val="FEFCFE"/>
              </a:buClr>
              <a:buSzPts val="2000"/>
              <a:buFont typeface="Outfit Light"/>
              <a:buNone/>
              <a:defRPr i="0" sz="2000">
                <a:solidFill>
                  <a:srgbClr val="FEFCFE"/>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498" name="Google Shape;498;p57"/>
          <p:cNvSpPr/>
          <p:nvPr/>
        </p:nvSpPr>
        <p:spPr>
          <a:xfrm>
            <a:off x="7973867" y="207900"/>
            <a:ext cx="3925500" cy="2060100"/>
          </a:xfrm>
          <a:prstGeom prst="roundRect">
            <a:avLst>
              <a:gd fmla="val 3669" name="adj"/>
            </a:avLst>
          </a:prstGeom>
          <a:solidFill>
            <a:srgbClr val="0B1E17"/>
          </a:solidFill>
          <a:ln cap="flat" cmpd="sng" w="127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499" name="Google Shape;499;p57"/>
          <p:cNvSpPr txBox="1"/>
          <p:nvPr>
            <p:ph idx="3" type="body"/>
          </p:nvPr>
        </p:nvSpPr>
        <p:spPr>
          <a:xfrm>
            <a:off x="10202500" y="407933"/>
            <a:ext cx="1470300" cy="7563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EFCFE"/>
              </a:buClr>
              <a:buSzPts val="2000"/>
              <a:buFont typeface="Arial"/>
              <a:buNone/>
              <a:defRPr sz="2000">
                <a:solidFill>
                  <a:srgbClr val="FEFCFE"/>
                </a:solidFill>
              </a:defRPr>
            </a:lvl1pPr>
            <a:lvl2pPr indent="-228600" lvl="1" marL="914400" algn="l">
              <a:lnSpc>
                <a:spcPct val="110000"/>
              </a:lnSpc>
              <a:spcBef>
                <a:spcPts val="300"/>
              </a:spcBef>
              <a:spcAft>
                <a:spcPts val="0"/>
              </a:spcAft>
              <a:buClr>
                <a:srgbClr val="FEFCFE"/>
              </a:buClr>
              <a:buSzPts val="700"/>
              <a:buNone/>
              <a:defRPr sz="700">
                <a:solidFill>
                  <a:srgbClr val="FEFCFE"/>
                </a:solidFill>
              </a:defRPr>
            </a:lvl2pPr>
            <a:lvl3pPr indent="-228600" lvl="2" marL="1371600" algn="l">
              <a:lnSpc>
                <a:spcPct val="110000"/>
              </a:lnSpc>
              <a:spcBef>
                <a:spcPts val="300"/>
              </a:spcBef>
              <a:spcAft>
                <a:spcPts val="0"/>
              </a:spcAft>
              <a:buClr>
                <a:srgbClr val="FEFCFE"/>
              </a:buClr>
              <a:buSzPts val="700"/>
              <a:buNone/>
              <a:defRPr sz="700">
                <a:solidFill>
                  <a:srgbClr val="FEFCFE"/>
                </a:solidFill>
              </a:defRPr>
            </a:lvl3pPr>
            <a:lvl4pPr indent="-228600" lvl="3" marL="1828800" algn="l">
              <a:lnSpc>
                <a:spcPct val="110000"/>
              </a:lnSpc>
              <a:spcBef>
                <a:spcPts val="300"/>
              </a:spcBef>
              <a:spcAft>
                <a:spcPts val="0"/>
              </a:spcAft>
              <a:buClr>
                <a:srgbClr val="FEFCFE"/>
              </a:buClr>
              <a:buSzPts val="500"/>
              <a:buNone/>
              <a:defRPr sz="500">
                <a:solidFill>
                  <a:srgbClr val="FEFCFE"/>
                </a:solidFill>
              </a:defRPr>
            </a:lvl4pPr>
            <a:lvl5pPr indent="-228600" lvl="4" marL="2286000" algn="l">
              <a:lnSpc>
                <a:spcPct val="110000"/>
              </a:lnSpc>
              <a:spcBef>
                <a:spcPts val="300"/>
              </a:spcBef>
              <a:spcAft>
                <a:spcPts val="0"/>
              </a:spcAft>
              <a:buClr>
                <a:srgbClr val="FEFCFE"/>
              </a:buClr>
              <a:buSzPts val="500"/>
              <a:buNone/>
              <a:defRPr sz="500">
                <a:solidFill>
                  <a:srgbClr val="FEFCFE"/>
                </a:solidFill>
              </a:defRPr>
            </a:lvl5pPr>
            <a:lvl6pPr indent="-228600" lvl="5" marL="2743200" algn="l">
              <a:lnSpc>
                <a:spcPct val="90000"/>
              </a:lnSpc>
              <a:spcBef>
                <a:spcPts val="300"/>
              </a:spcBef>
              <a:spcAft>
                <a:spcPts val="0"/>
              </a:spcAft>
              <a:buClr>
                <a:srgbClr val="FEFCFE"/>
              </a:buClr>
              <a:buSzPts val="500"/>
              <a:buNone/>
              <a:defRPr sz="500">
                <a:solidFill>
                  <a:srgbClr val="FEFCFE"/>
                </a:solidFill>
              </a:defRPr>
            </a:lvl6pPr>
            <a:lvl7pPr indent="-228600" lvl="6" marL="3200400" algn="l">
              <a:lnSpc>
                <a:spcPct val="90000"/>
              </a:lnSpc>
              <a:spcBef>
                <a:spcPts val="300"/>
              </a:spcBef>
              <a:spcAft>
                <a:spcPts val="0"/>
              </a:spcAft>
              <a:buClr>
                <a:srgbClr val="FEFCFE"/>
              </a:buClr>
              <a:buSzPts val="500"/>
              <a:buNone/>
              <a:defRPr sz="500">
                <a:solidFill>
                  <a:srgbClr val="FEFCFE"/>
                </a:solidFill>
              </a:defRPr>
            </a:lvl7pPr>
            <a:lvl8pPr indent="-228600" lvl="7" marL="3657600" algn="l">
              <a:lnSpc>
                <a:spcPct val="90000"/>
              </a:lnSpc>
              <a:spcBef>
                <a:spcPts val="300"/>
              </a:spcBef>
              <a:spcAft>
                <a:spcPts val="0"/>
              </a:spcAft>
              <a:buClr>
                <a:srgbClr val="FEFCFE"/>
              </a:buClr>
              <a:buSzPts val="500"/>
              <a:buNone/>
              <a:defRPr sz="500">
                <a:solidFill>
                  <a:srgbClr val="FEFCFE"/>
                </a:solidFill>
              </a:defRPr>
            </a:lvl8pPr>
            <a:lvl9pPr indent="-228600" lvl="8" marL="4114800" algn="l">
              <a:lnSpc>
                <a:spcPct val="90000"/>
              </a:lnSpc>
              <a:spcBef>
                <a:spcPts val="300"/>
              </a:spcBef>
              <a:spcAft>
                <a:spcPts val="0"/>
              </a:spcAft>
              <a:buClr>
                <a:srgbClr val="FEFCFE"/>
              </a:buClr>
              <a:buSzPts val="500"/>
              <a:buNone/>
              <a:defRPr sz="500">
                <a:solidFill>
                  <a:srgbClr val="FEFCFE"/>
                </a:solidFill>
              </a:defRPr>
            </a:lvl9pPr>
          </a:lstStyle>
          <a:p/>
        </p:txBody>
      </p:sp>
      <p:sp>
        <p:nvSpPr>
          <p:cNvPr id="500" name="Google Shape;500;p57"/>
          <p:cNvSpPr txBox="1"/>
          <p:nvPr>
            <p:ph idx="4" type="body"/>
          </p:nvPr>
        </p:nvSpPr>
        <p:spPr>
          <a:xfrm>
            <a:off x="10202500" y="1469067"/>
            <a:ext cx="1470300" cy="6252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1500"/>
              <a:buFont typeface="Arial"/>
              <a:buNone/>
              <a:defRPr sz="15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501" name="Google Shape;501;p57"/>
          <p:cNvSpPr/>
          <p:nvPr>
            <p:ph idx="5" type="pic"/>
          </p:nvPr>
        </p:nvSpPr>
        <p:spPr>
          <a:xfrm>
            <a:off x="8133833" y="383700"/>
            <a:ext cx="1846800" cy="1710300"/>
          </a:xfrm>
          <a:prstGeom prst="roundRect">
            <a:avLst>
              <a:gd fmla="val 3635" name="adj"/>
            </a:avLst>
          </a:prstGeom>
          <a:solidFill>
            <a:schemeClr val="accent2"/>
          </a:solidFill>
          <a:ln>
            <a:noFill/>
          </a:ln>
        </p:spPr>
      </p:sp>
      <p:pic>
        <p:nvPicPr>
          <p:cNvPr descr="A white letter on a black background&#10;&#10;Description automatically generated" id="502" name="Google Shape;502;p57"/>
          <p:cNvPicPr preferRelativeResize="0"/>
          <p:nvPr/>
        </p:nvPicPr>
        <p:blipFill rotWithShape="1">
          <a:blip r:embed="rId3">
            <a:alphaModFix/>
          </a:blip>
          <a:srcRect b="0" l="0" r="0" t="0"/>
          <a:stretch/>
        </p:blipFill>
        <p:spPr>
          <a:xfrm>
            <a:off x="381000" y="313533"/>
            <a:ext cx="1563161" cy="401634"/>
          </a:xfrm>
          <a:prstGeom prst="rect">
            <a:avLst/>
          </a:prstGeom>
          <a:noFill/>
          <a:ln>
            <a:noFill/>
          </a:ln>
        </p:spPr>
      </p:pic>
      <p:cxnSp>
        <p:nvCxnSpPr>
          <p:cNvPr id="503" name="Google Shape;503;p57"/>
          <p:cNvCxnSpPr/>
          <p:nvPr/>
        </p:nvCxnSpPr>
        <p:spPr>
          <a:xfrm>
            <a:off x="2267679" y="280950"/>
            <a:ext cx="0" cy="466800"/>
          </a:xfrm>
          <a:prstGeom prst="straightConnector1">
            <a:avLst/>
          </a:prstGeom>
          <a:noFill/>
          <a:ln cap="flat" cmpd="sng" w="12700">
            <a:solidFill>
              <a:schemeClr val="accent6"/>
            </a:solidFill>
            <a:prstDash val="solid"/>
            <a:round/>
            <a:headEnd len="med" w="med" type="none"/>
            <a:tailEnd len="med" w="med" type="none"/>
          </a:ln>
        </p:spPr>
      </p:cxnSp>
      <p:sp>
        <p:nvSpPr>
          <p:cNvPr id="504" name="Google Shape;504;p57"/>
          <p:cNvSpPr/>
          <p:nvPr>
            <p:ph idx="6" type="pic"/>
          </p:nvPr>
        </p:nvSpPr>
        <p:spPr>
          <a:xfrm>
            <a:off x="2591200" y="274700"/>
            <a:ext cx="1563300" cy="466800"/>
          </a:xfrm>
          <a:prstGeom prst="rect">
            <a:avLst/>
          </a:prstGeom>
          <a:noFill/>
          <a:ln>
            <a:noFill/>
          </a:ln>
        </p:spPr>
      </p:sp>
      <p:sp>
        <p:nvSpPr>
          <p:cNvPr id="505" name="Google Shape;505;p57"/>
          <p:cNvSpPr txBox="1"/>
          <p:nvPr>
            <p:ph idx="7" type="body"/>
          </p:nvPr>
        </p:nvSpPr>
        <p:spPr>
          <a:xfrm>
            <a:off x="881682" y="6099415"/>
            <a:ext cx="5431200" cy="3501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500"/>
              </a:spcBef>
              <a:spcAft>
                <a:spcPts val="0"/>
              </a:spcAft>
              <a:buClr>
                <a:srgbClr val="FEFCFE"/>
              </a:buClr>
              <a:buSzPts val="2000"/>
              <a:buFont typeface="Outfit Light"/>
              <a:buNone/>
              <a:defRPr i="0" sz="2000">
                <a:solidFill>
                  <a:srgbClr val="FEFCFE"/>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id="506" name="Google Shape;506;p57"/>
          <p:cNvPicPr preferRelativeResize="0"/>
          <p:nvPr/>
        </p:nvPicPr>
        <p:blipFill>
          <a:blip r:embed="rId4">
            <a:alphaModFix/>
          </a:blip>
          <a:stretch>
            <a:fillRect/>
          </a:stretch>
        </p:blipFill>
        <p:spPr>
          <a:xfrm>
            <a:off x="396067" y="5569258"/>
            <a:ext cx="349819" cy="349819"/>
          </a:xfrm>
          <a:prstGeom prst="rect">
            <a:avLst/>
          </a:prstGeom>
          <a:noFill/>
          <a:ln>
            <a:noFill/>
          </a:ln>
        </p:spPr>
      </p:pic>
      <p:pic>
        <p:nvPicPr>
          <p:cNvPr id="507" name="Google Shape;507;p57"/>
          <p:cNvPicPr preferRelativeResize="0"/>
          <p:nvPr/>
        </p:nvPicPr>
        <p:blipFill>
          <a:blip r:embed="rId5">
            <a:alphaModFix/>
          </a:blip>
          <a:stretch>
            <a:fillRect/>
          </a:stretch>
        </p:blipFill>
        <p:spPr>
          <a:xfrm>
            <a:off x="396067" y="6099505"/>
            <a:ext cx="349819" cy="349819"/>
          </a:xfrm>
          <a:prstGeom prst="rect">
            <a:avLst/>
          </a:prstGeom>
          <a:noFill/>
          <a:ln>
            <a:noFill/>
          </a:ln>
        </p:spPr>
      </p:pic>
      <p:sp>
        <p:nvSpPr>
          <p:cNvPr id="508" name="Google Shape;508;p57"/>
          <p:cNvSpPr/>
          <p:nvPr/>
        </p:nvSpPr>
        <p:spPr>
          <a:xfrm>
            <a:off x="7973867" y="2399000"/>
            <a:ext cx="3925500" cy="2060100"/>
          </a:xfrm>
          <a:prstGeom prst="roundRect">
            <a:avLst>
              <a:gd fmla="val 3669" name="adj"/>
            </a:avLst>
          </a:prstGeom>
          <a:solidFill>
            <a:srgbClr val="0B1E17"/>
          </a:solidFill>
          <a:ln cap="flat" cmpd="sng" w="127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509" name="Google Shape;509;p57"/>
          <p:cNvSpPr txBox="1"/>
          <p:nvPr>
            <p:ph idx="8" type="body"/>
          </p:nvPr>
        </p:nvSpPr>
        <p:spPr>
          <a:xfrm>
            <a:off x="10202500" y="2599033"/>
            <a:ext cx="1470300" cy="7563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EFCFE"/>
              </a:buClr>
              <a:buSzPts val="2000"/>
              <a:buFont typeface="Arial"/>
              <a:buNone/>
              <a:defRPr sz="2000">
                <a:solidFill>
                  <a:srgbClr val="FEFCFE"/>
                </a:solidFill>
              </a:defRPr>
            </a:lvl1pPr>
            <a:lvl2pPr indent="-228600" lvl="1" marL="914400" algn="l">
              <a:lnSpc>
                <a:spcPct val="110000"/>
              </a:lnSpc>
              <a:spcBef>
                <a:spcPts val="300"/>
              </a:spcBef>
              <a:spcAft>
                <a:spcPts val="0"/>
              </a:spcAft>
              <a:buClr>
                <a:srgbClr val="FEFCFE"/>
              </a:buClr>
              <a:buSzPts val="700"/>
              <a:buNone/>
              <a:defRPr sz="700">
                <a:solidFill>
                  <a:srgbClr val="FEFCFE"/>
                </a:solidFill>
              </a:defRPr>
            </a:lvl2pPr>
            <a:lvl3pPr indent="-228600" lvl="2" marL="1371600" algn="l">
              <a:lnSpc>
                <a:spcPct val="110000"/>
              </a:lnSpc>
              <a:spcBef>
                <a:spcPts val="300"/>
              </a:spcBef>
              <a:spcAft>
                <a:spcPts val="0"/>
              </a:spcAft>
              <a:buClr>
                <a:srgbClr val="FEFCFE"/>
              </a:buClr>
              <a:buSzPts val="700"/>
              <a:buNone/>
              <a:defRPr sz="700">
                <a:solidFill>
                  <a:srgbClr val="FEFCFE"/>
                </a:solidFill>
              </a:defRPr>
            </a:lvl3pPr>
            <a:lvl4pPr indent="-228600" lvl="3" marL="1828800" algn="l">
              <a:lnSpc>
                <a:spcPct val="110000"/>
              </a:lnSpc>
              <a:spcBef>
                <a:spcPts val="300"/>
              </a:spcBef>
              <a:spcAft>
                <a:spcPts val="0"/>
              </a:spcAft>
              <a:buClr>
                <a:srgbClr val="FEFCFE"/>
              </a:buClr>
              <a:buSzPts val="500"/>
              <a:buNone/>
              <a:defRPr sz="500">
                <a:solidFill>
                  <a:srgbClr val="FEFCFE"/>
                </a:solidFill>
              </a:defRPr>
            </a:lvl4pPr>
            <a:lvl5pPr indent="-228600" lvl="4" marL="2286000" algn="l">
              <a:lnSpc>
                <a:spcPct val="110000"/>
              </a:lnSpc>
              <a:spcBef>
                <a:spcPts val="300"/>
              </a:spcBef>
              <a:spcAft>
                <a:spcPts val="0"/>
              </a:spcAft>
              <a:buClr>
                <a:srgbClr val="FEFCFE"/>
              </a:buClr>
              <a:buSzPts val="500"/>
              <a:buNone/>
              <a:defRPr sz="500">
                <a:solidFill>
                  <a:srgbClr val="FEFCFE"/>
                </a:solidFill>
              </a:defRPr>
            </a:lvl5pPr>
            <a:lvl6pPr indent="-228600" lvl="5" marL="2743200" algn="l">
              <a:lnSpc>
                <a:spcPct val="90000"/>
              </a:lnSpc>
              <a:spcBef>
                <a:spcPts val="300"/>
              </a:spcBef>
              <a:spcAft>
                <a:spcPts val="0"/>
              </a:spcAft>
              <a:buClr>
                <a:srgbClr val="FEFCFE"/>
              </a:buClr>
              <a:buSzPts val="500"/>
              <a:buNone/>
              <a:defRPr sz="500">
                <a:solidFill>
                  <a:srgbClr val="FEFCFE"/>
                </a:solidFill>
              </a:defRPr>
            </a:lvl6pPr>
            <a:lvl7pPr indent="-228600" lvl="6" marL="3200400" algn="l">
              <a:lnSpc>
                <a:spcPct val="90000"/>
              </a:lnSpc>
              <a:spcBef>
                <a:spcPts val="300"/>
              </a:spcBef>
              <a:spcAft>
                <a:spcPts val="0"/>
              </a:spcAft>
              <a:buClr>
                <a:srgbClr val="FEFCFE"/>
              </a:buClr>
              <a:buSzPts val="500"/>
              <a:buNone/>
              <a:defRPr sz="500">
                <a:solidFill>
                  <a:srgbClr val="FEFCFE"/>
                </a:solidFill>
              </a:defRPr>
            </a:lvl7pPr>
            <a:lvl8pPr indent="-228600" lvl="7" marL="3657600" algn="l">
              <a:lnSpc>
                <a:spcPct val="90000"/>
              </a:lnSpc>
              <a:spcBef>
                <a:spcPts val="300"/>
              </a:spcBef>
              <a:spcAft>
                <a:spcPts val="0"/>
              </a:spcAft>
              <a:buClr>
                <a:srgbClr val="FEFCFE"/>
              </a:buClr>
              <a:buSzPts val="500"/>
              <a:buNone/>
              <a:defRPr sz="500">
                <a:solidFill>
                  <a:srgbClr val="FEFCFE"/>
                </a:solidFill>
              </a:defRPr>
            </a:lvl8pPr>
            <a:lvl9pPr indent="-228600" lvl="8" marL="4114800" algn="l">
              <a:lnSpc>
                <a:spcPct val="90000"/>
              </a:lnSpc>
              <a:spcBef>
                <a:spcPts val="300"/>
              </a:spcBef>
              <a:spcAft>
                <a:spcPts val="0"/>
              </a:spcAft>
              <a:buClr>
                <a:srgbClr val="FEFCFE"/>
              </a:buClr>
              <a:buSzPts val="500"/>
              <a:buNone/>
              <a:defRPr sz="500">
                <a:solidFill>
                  <a:srgbClr val="FEFCFE"/>
                </a:solidFill>
              </a:defRPr>
            </a:lvl9pPr>
          </a:lstStyle>
          <a:p/>
        </p:txBody>
      </p:sp>
      <p:sp>
        <p:nvSpPr>
          <p:cNvPr id="510" name="Google Shape;510;p57"/>
          <p:cNvSpPr txBox="1"/>
          <p:nvPr>
            <p:ph idx="9" type="body"/>
          </p:nvPr>
        </p:nvSpPr>
        <p:spPr>
          <a:xfrm>
            <a:off x="10202500" y="3660167"/>
            <a:ext cx="1470300" cy="6252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1500"/>
              <a:buFont typeface="Arial"/>
              <a:buNone/>
              <a:defRPr sz="15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511" name="Google Shape;511;p57"/>
          <p:cNvSpPr/>
          <p:nvPr>
            <p:ph idx="13" type="pic"/>
          </p:nvPr>
        </p:nvSpPr>
        <p:spPr>
          <a:xfrm>
            <a:off x="8133833" y="2574800"/>
            <a:ext cx="1846800" cy="1710300"/>
          </a:xfrm>
          <a:prstGeom prst="roundRect">
            <a:avLst>
              <a:gd fmla="val 3635" name="adj"/>
            </a:avLst>
          </a:prstGeom>
          <a:solidFill>
            <a:schemeClr val="accent2"/>
          </a:solidFill>
          <a:ln>
            <a:noFill/>
          </a:ln>
        </p:spPr>
      </p:sp>
      <p:sp>
        <p:nvSpPr>
          <p:cNvPr id="512" name="Google Shape;512;p57"/>
          <p:cNvSpPr/>
          <p:nvPr/>
        </p:nvSpPr>
        <p:spPr>
          <a:xfrm>
            <a:off x="7973867" y="4590100"/>
            <a:ext cx="3925500" cy="2060100"/>
          </a:xfrm>
          <a:prstGeom prst="roundRect">
            <a:avLst>
              <a:gd fmla="val 3669" name="adj"/>
            </a:avLst>
          </a:prstGeom>
          <a:solidFill>
            <a:srgbClr val="0B1E17"/>
          </a:solidFill>
          <a:ln cap="flat" cmpd="sng" w="127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513" name="Google Shape;513;p57"/>
          <p:cNvSpPr txBox="1"/>
          <p:nvPr>
            <p:ph idx="14" type="body"/>
          </p:nvPr>
        </p:nvSpPr>
        <p:spPr>
          <a:xfrm>
            <a:off x="10202500" y="4790133"/>
            <a:ext cx="1470300" cy="7563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EFCFE"/>
              </a:buClr>
              <a:buSzPts val="2000"/>
              <a:buFont typeface="Arial"/>
              <a:buNone/>
              <a:defRPr sz="2000">
                <a:solidFill>
                  <a:srgbClr val="FEFCFE"/>
                </a:solidFill>
              </a:defRPr>
            </a:lvl1pPr>
            <a:lvl2pPr indent="-228600" lvl="1" marL="914400" algn="l">
              <a:lnSpc>
                <a:spcPct val="110000"/>
              </a:lnSpc>
              <a:spcBef>
                <a:spcPts val="300"/>
              </a:spcBef>
              <a:spcAft>
                <a:spcPts val="0"/>
              </a:spcAft>
              <a:buClr>
                <a:srgbClr val="FEFCFE"/>
              </a:buClr>
              <a:buSzPts val="700"/>
              <a:buNone/>
              <a:defRPr sz="700">
                <a:solidFill>
                  <a:srgbClr val="FEFCFE"/>
                </a:solidFill>
              </a:defRPr>
            </a:lvl2pPr>
            <a:lvl3pPr indent="-228600" lvl="2" marL="1371600" algn="l">
              <a:lnSpc>
                <a:spcPct val="110000"/>
              </a:lnSpc>
              <a:spcBef>
                <a:spcPts val="300"/>
              </a:spcBef>
              <a:spcAft>
                <a:spcPts val="0"/>
              </a:spcAft>
              <a:buClr>
                <a:srgbClr val="FEFCFE"/>
              </a:buClr>
              <a:buSzPts val="700"/>
              <a:buNone/>
              <a:defRPr sz="700">
                <a:solidFill>
                  <a:srgbClr val="FEFCFE"/>
                </a:solidFill>
              </a:defRPr>
            </a:lvl3pPr>
            <a:lvl4pPr indent="-228600" lvl="3" marL="1828800" algn="l">
              <a:lnSpc>
                <a:spcPct val="110000"/>
              </a:lnSpc>
              <a:spcBef>
                <a:spcPts val="300"/>
              </a:spcBef>
              <a:spcAft>
                <a:spcPts val="0"/>
              </a:spcAft>
              <a:buClr>
                <a:srgbClr val="FEFCFE"/>
              </a:buClr>
              <a:buSzPts val="500"/>
              <a:buNone/>
              <a:defRPr sz="500">
                <a:solidFill>
                  <a:srgbClr val="FEFCFE"/>
                </a:solidFill>
              </a:defRPr>
            </a:lvl4pPr>
            <a:lvl5pPr indent="-228600" lvl="4" marL="2286000" algn="l">
              <a:lnSpc>
                <a:spcPct val="110000"/>
              </a:lnSpc>
              <a:spcBef>
                <a:spcPts val="300"/>
              </a:spcBef>
              <a:spcAft>
                <a:spcPts val="0"/>
              </a:spcAft>
              <a:buClr>
                <a:srgbClr val="FEFCFE"/>
              </a:buClr>
              <a:buSzPts val="500"/>
              <a:buNone/>
              <a:defRPr sz="500">
                <a:solidFill>
                  <a:srgbClr val="FEFCFE"/>
                </a:solidFill>
              </a:defRPr>
            </a:lvl5pPr>
            <a:lvl6pPr indent="-228600" lvl="5" marL="2743200" algn="l">
              <a:lnSpc>
                <a:spcPct val="90000"/>
              </a:lnSpc>
              <a:spcBef>
                <a:spcPts val="300"/>
              </a:spcBef>
              <a:spcAft>
                <a:spcPts val="0"/>
              </a:spcAft>
              <a:buClr>
                <a:srgbClr val="FEFCFE"/>
              </a:buClr>
              <a:buSzPts val="500"/>
              <a:buNone/>
              <a:defRPr sz="500">
                <a:solidFill>
                  <a:srgbClr val="FEFCFE"/>
                </a:solidFill>
              </a:defRPr>
            </a:lvl6pPr>
            <a:lvl7pPr indent="-228600" lvl="6" marL="3200400" algn="l">
              <a:lnSpc>
                <a:spcPct val="90000"/>
              </a:lnSpc>
              <a:spcBef>
                <a:spcPts val="300"/>
              </a:spcBef>
              <a:spcAft>
                <a:spcPts val="0"/>
              </a:spcAft>
              <a:buClr>
                <a:srgbClr val="FEFCFE"/>
              </a:buClr>
              <a:buSzPts val="500"/>
              <a:buNone/>
              <a:defRPr sz="500">
                <a:solidFill>
                  <a:srgbClr val="FEFCFE"/>
                </a:solidFill>
              </a:defRPr>
            </a:lvl7pPr>
            <a:lvl8pPr indent="-228600" lvl="7" marL="3657600" algn="l">
              <a:lnSpc>
                <a:spcPct val="90000"/>
              </a:lnSpc>
              <a:spcBef>
                <a:spcPts val="300"/>
              </a:spcBef>
              <a:spcAft>
                <a:spcPts val="0"/>
              </a:spcAft>
              <a:buClr>
                <a:srgbClr val="FEFCFE"/>
              </a:buClr>
              <a:buSzPts val="500"/>
              <a:buNone/>
              <a:defRPr sz="500">
                <a:solidFill>
                  <a:srgbClr val="FEFCFE"/>
                </a:solidFill>
              </a:defRPr>
            </a:lvl8pPr>
            <a:lvl9pPr indent="-228600" lvl="8" marL="4114800" algn="l">
              <a:lnSpc>
                <a:spcPct val="90000"/>
              </a:lnSpc>
              <a:spcBef>
                <a:spcPts val="300"/>
              </a:spcBef>
              <a:spcAft>
                <a:spcPts val="0"/>
              </a:spcAft>
              <a:buClr>
                <a:srgbClr val="FEFCFE"/>
              </a:buClr>
              <a:buSzPts val="500"/>
              <a:buNone/>
              <a:defRPr sz="500">
                <a:solidFill>
                  <a:srgbClr val="FEFCFE"/>
                </a:solidFill>
              </a:defRPr>
            </a:lvl9pPr>
          </a:lstStyle>
          <a:p/>
        </p:txBody>
      </p:sp>
      <p:sp>
        <p:nvSpPr>
          <p:cNvPr id="514" name="Google Shape;514;p57"/>
          <p:cNvSpPr txBox="1"/>
          <p:nvPr>
            <p:ph idx="15" type="body"/>
          </p:nvPr>
        </p:nvSpPr>
        <p:spPr>
          <a:xfrm>
            <a:off x="10202500" y="5851267"/>
            <a:ext cx="1470300" cy="6252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1500"/>
              <a:buFont typeface="Arial"/>
              <a:buNone/>
              <a:defRPr sz="15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515" name="Google Shape;515;p57"/>
          <p:cNvSpPr/>
          <p:nvPr>
            <p:ph idx="16" type="pic"/>
          </p:nvPr>
        </p:nvSpPr>
        <p:spPr>
          <a:xfrm>
            <a:off x="8133833" y="4765900"/>
            <a:ext cx="1846800" cy="1710300"/>
          </a:xfrm>
          <a:prstGeom prst="roundRect">
            <a:avLst>
              <a:gd fmla="val 3635" name="adj"/>
            </a:avLst>
          </a:prstGeom>
          <a:solidFill>
            <a:schemeClr val="accent2"/>
          </a:solidFill>
          <a:ln>
            <a:noFill/>
          </a:ln>
        </p:spPr>
      </p:sp>
      <p:cxnSp>
        <p:nvCxnSpPr>
          <p:cNvPr id="516" name="Google Shape;516;p57"/>
          <p:cNvCxnSpPr/>
          <p:nvPr/>
        </p:nvCxnSpPr>
        <p:spPr>
          <a:xfrm>
            <a:off x="4477913" y="280950"/>
            <a:ext cx="0" cy="466800"/>
          </a:xfrm>
          <a:prstGeom prst="straightConnector1">
            <a:avLst/>
          </a:prstGeom>
          <a:noFill/>
          <a:ln cap="flat" cmpd="sng" w="12700">
            <a:solidFill>
              <a:schemeClr val="accent6"/>
            </a:solidFill>
            <a:prstDash val="solid"/>
            <a:round/>
            <a:headEnd len="med" w="med" type="none"/>
            <a:tailEnd len="med" w="med" type="none"/>
          </a:ln>
        </p:spPr>
      </p:cxnSp>
      <p:sp>
        <p:nvSpPr>
          <p:cNvPr id="517" name="Google Shape;517;p57"/>
          <p:cNvSpPr/>
          <p:nvPr>
            <p:ph idx="17" type="pic"/>
          </p:nvPr>
        </p:nvSpPr>
        <p:spPr>
          <a:xfrm>
            <a:off x="4801433" y="274700"/>
            <a:ext cx="1563300" cy="466800"/>
          </a:xfrm>
          <a:prstGeom prst="rect">
            <a:avLst/>
          </a:prstGeom>
          <a:no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p:cSld name="Cover Slide">
    <p:bg>
      <p:bgPr>
        <a:blipFill>
          <a:blip r:embed="rId2">
            <a:alphaModFix/>
          </a:blip>
          <a:stretch>
            <a:fillRect/>
          </a:stretch>
        </a:blipFill>
      </p:bgPr>
    </p:bg>
    <p:spTree>
      <p:nvGrpSpPr>
        <p:cNvPr id="518" name="Shape 518"/>
        <p:cNvGrpSpPr/>
        <p:nvPr/>
      </p:nvGrpSpPr>
      <p:grpSpPr>
        <a:xfrm>
          <a:off x="0" y="0"/>
          <a:ext cx="0" cy="0"/>
          <a:chOff x="0" y="0"/>
          <a:chExt cx="0" cy="0"/>
        </a:xfrm>
      </p:grpSpPr>
      <p:sp>
        <p:nvSpPr>
          <p:cNvPr id="519" name="Google Shape;519;p58"/>
          <p:cNvSpPr txBox="1"/>
          <p:nvPr>
            <p:ph type="title"/>
          </p:nvPr>
        </p:nvSpPr>
        <p:spPr>
          <a:xfrm>
            <a:off x="390719" y="1603869"/>
            <a:ext cx="9871500" cy="3650400"/>
          </a:xfrm>
          <a:prstGeom prst="rect">
            <a:avLst/>
          </a:prstGeom>
          <a:noFill/>
          <a:ln>
            <a:noFill/>
          </a:ln>
        </p:spPr>
        <p:txBody>
          <a:bodyPr anchorCtr="0" anchor="b" bIns="0" lIns="0" spcFirstLastPara="1" rIns="0" wrap="square" tIns="0">
            <a:normAutofit/>
          </a:bodyPr>
          <a:lstStyle>
            <a:lvl1pPr lvl="0" algn="l">
              <a:lnSpc>
                <a:spcPct val="90000"/>
              </a:lnSpc>
              <a:spcBef>
                <a:spcPts val="500"/>
              </a:spcBef>
              <a:spcAft>
                <a:spcPts val="0"/>
              </a:spcAft>
              <a:buClr>
                <a:srgbClr val="FFFFFF"/>
              </a:buClr>
              <a:buSzPts val="8000"/>
              <a:buFont typeface="Arial"/>
              <a:buNone/>
              <a:defRPr sz="8000">
                <a:solidFill>
                  <a:srgbClr val="FFFFFF"/>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520" name="Google Shape;520;p58"/>
          <p:cNvSpPr txBox="1"/>
          <p:nvPr>
            <p:ph idx="1" type="body"/>
          </p:nvPr>
        </p:nvSpPr>
        <p:spPr>
          <a:xfrm>
            <a:off x="390719" y="6010791"/>
            <a:ext cx="9877200" cy="3327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500"/>
              </a:spcBef>
              <a:spcAft>
                <a:spcPts val="0"/>
              </a:spcAft>
              <a:buClr>
                <a:schemeClr val="accent5"/>
              </a:buClr>
              <a:buSzPts val="1600"/>
              <a:buFont typeface="Arial"/>
              <a:buNone/>
              <a:defRPr b="0" sz="1600">
                <a:solidFill>
                  <a:schemeClr val="accent5"/>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521" name="Google Shape;521;p58"/>
          <p:cNvSpPr txBox="1"/>
          <p:nvPr>
            <p:ph idx="2" type="body"/>
          </p:nvPr>
        </p:nvSpPr>
        <p:spPr>
          <a:xfrm>
            <a:off x="390719" y="6353691"/>
            <a:ext cx="9877200" cy="2472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500"/>
              </a:spcBef>
              <a:spcAft>
                <a:spcPts val="0"/>
              </a:spcAft>
              <a:buClr>
                <a:schemeClr val="accent5"/>
              </a:buClr>
              <a:buSzPts val="1200"/>
              <a:buFont typeface="Arial"/>
              <a:buNone/>
              <a:defRPr b="0" sz="1200">
                <a:solidFill>
                  <a:schemeClr val="accent5"/>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descr="A white letter on a black background&#10;&#10;Description automatically generated" id="522" name="Google Shape;522;p58"/>
          <p:cNvPicPr preferRelativeResize="0"/>
          <p:nvPr/>
        </p:nvPicPr>
        <p:blipFill rotWithShape="1">
          <a:blip r:embed="rId3">
            <a:alphaModFix/>
          </a:blip>
          <a:srcRect b="0" l="0" r="0" t="0"/>
          <a:stretch/>
        </p:blipFill>
        <p:spPr>
          <a:xfrm>
            <a:off x="381000" y="313533"/>
            <a:ext cx="1563161" cy="401634"/>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One Partner">
  <p:cSld name="Cover Slide_1">
    <p:bg>
      <p:bgPr>
        <a:blipFill>
          <a:blip r:embed="rId2">
            <a:alphaModFix/>
          </a:blip>
          <a:stretch>
            <a:fillRect/>
          </a:stretch>
        </a:blipFill>
      </p:bgPr>
    </p:bg>
    <p:spTree>
      <p:nvGrpSpPr>
        <p:cNvPr id="523" name="Shape 523"/>
        <p:cNvGrpSpPr/>
        <p:nvPr/>
      </p:nvGrpSpPr>
      <p:grpSpPr>
        <a:xfrm>
          <a:off x="0" y="0"/>
          <a:ext cx="0" cy="0"/>
          <a:chOff x="0" y="0"/>
          <a:chExt cx="0" cy="0"/>
        </a:xfrm>
      </p:grpSpPr>
      <p:sp>
        <p:nvSpPr>
          <p:cNvPr id="524" name="Google Shape;524;p59"/>
          <p:cNvSpPr txBox="1"/>
          <p:nvPr>
            <p:ph type="title"/>
          </p:nvPr>
        </p:nvSpPr>
        <p:spPr>
          <a:xfrm>
            <a:off x="390719" y="1603869"/>
            <a:ext cx="9871500" cy="3650400"/>
          </a:xfrm>
          <a:prstGeom prst="rect">
            <a:avLst/>
          </a:prstGeom>
          <a:noFill/>
          <a:ln>
            <a:noFill/>
          </a:ln>
        </p:spPr>
        <p:txBody>
          <a:bodyPr anchorCtr="0" anchor="b" bIns="0" lIns="0" spcFirstLastPara="1" rIns="0" wrap="square" tIns="0">
            <a:normAutofit/>
          </a:bodyPr>
          <a:lstStyle>
            <a:lvl1pPr lvl="0" algn="l">
              <a:lnSpc>
                <a:spcPct val="90000"/>
              </a:lnSpc>
              <a:spcBef>
                <a:spcPts val="500"/>
              </a:spcBef>
              <a:spcAft>
                <a:spcPts val="0"/>
              </a:spcAft>
              <a:buClr>
                <a:srgbClr val="FFFFFF"/>
              </a:buClr>
              <a:buSzPts val="8000"/>
              <a:buFont typeface="Arial"/>
              <a:buNone/>
              <a:defRPr sz="8000">
                <a:solidFill>
                  <a:srgbClr val="FFFFFF"/>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525" name="Google Shape;525;p59"/>
          <p:cNvSpPr txBox="1"/>
          <p:nvPr>
            <p:ph idx="1" type="body"/>
          </p:nvPr>
        </p:nvSpPr>
        <p:spPr>
          <a:xfrm>
            <a:off x="390719" y="6010791"/>
            <a:ext cx="9877200" cy="3327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500"/>
              </a:spcBef>
              <a:spcAft>
                <a:spcPts val="0"/>
              </a:spcAft>
              <a:buClr>
                <a:schemeClr val="accent5"/>
              </a:buClr>
              <a:buSzPts val="1600"/>
              <a:buFont typeface="Arial"/>
              <a:buNone/>
              <a:defRPr b="0" sz="1600">
                <a:solidFill>
                  <a:schemeClr val="accent5"/>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526" name="Google Shape;526;p59"/>
          <p:cNvSpPr txBox="1"/>
          <p:nvPr>
            <p:ph idx="2" type="body"/>
          </p:nvPr>
        </p:nvSpPr>
        <p:spPr>
          <a:xfrm>
            <a:off x="390719" y="6353691"/>
            <a:ext cx="9877200" cy="2472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500"/>
              </a:spcBef>
              <a:spcAft>
                <a:spcPts val="0"/>
              </a:spcAft>
              <a:buClr>
                <a:schemeClr val="accent5"/>
              </a:buClr>
              <a:buSzPts val="1200"/>
              <a:buFont typeface="Arial"/>
              <a:buNone/>
              <a:defRPr b="0" sz="1200">
                <a:solidFill>
                  <a:schemeClr val="accent5"/>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descr="A white letter on a black background&#10;&#10;Description automatically generated" id="527" name="Google Shape;527;p59"/>
          <p:cNvPicPr preferRelativeResize="0"/>
          <p:nvPr/>
        </p:nvPicPr>
        <p:blipFill rotWithShape="1">
          <a:blip r:embed="rId3">
            <a:alphaModFix/>
          </a:blip>
          <a:srcRect b="0" l="0" r="0" t="0"/>
          <a:stretch/>
        </p:blipFill>
        <p:spPr>
          <a:xfrm>
            <a:off x="381000" y="313533"/>
            <a:ext cx="1563161" cy="401634"/>
          </a:xfrm>
          <a:prstGeom prst="rect">
            <a:avLst/>
          </a:prstGeom>
          <a:noFill/>
          <a:ln>
            <a:noFill/>
          </a:ln>
        </p:spPr>
      </p:pic>
      <p:cxnSp>
        <p:nvCxnSpPr>
          <p:cNvPr id="528" name="Google Shape;528;p59"/>
          <p:cNvCxnSpPr/>
          <p:nvPr/>
        </p:nvCxnSpPr>
        <p:spPr>
          <a:xfrm>
            <a:off x="2267679" y="280950"/>
            <a:ext cx="0" cy="466800"/>
          </a:xfrm>
          <a:prstGeom prst="straightConnector1">
            <a:avLst/>
          </a:prstGeom>
          <a:noFill/>
          <a:ln cap="flat" cmpd="sng" w="12700">
            <a:solidFill>
              <a:schemeClr val="accent6"/>
            </a:solidFill>
            <a:prstDash val="solid"/>
            <a:round/>
            <a:headEnd len="med" w="med" type="none"/>
            <a:tailEnd len="med" w="med" type="none"/>
          </a:ln>
        </p:spPr>
      </p:cxnSp>
      <p:sp>
        <p:nvSpPr>
          <p:cNvPr id="529" name="Google Shape;529;p59"/>
          <p:cNvSpPr/>
          <p:nvPr>
            <p:ph idx="3" type="pic"/>
          </p:nvPr>
        </p:nvSpPr>
        <p:spPr>
          <a:xfrm>
            <a:off x="2591200" y="274700"/>
            <a:ext cx="1563300" cy="466800"/>
          </a:xfrm>
          <a:prstGeom prst="rect">
            <a:avLst/>
          </a:prstGeom>
          <a:no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Two Partners">
  <p:cSld name="Cover Slide_1_1">
    <p:bg>
      <p:bgPr>
        <a:blipFill>
          <a:blip r:embed="rId2">
            <a:alphaModFix/>
          </a:blip>
          <a:stretch>
            <a:fillRect/>
          </a:stretch>
        </a:blipFill>
      </p:bgPr>
    </p:bg>
    <p:spTree>
      <p:nvGrpSpPr>
        <p:cNvPr id="530" name="Shape 530"/>
        <p:cNvGrpSpPr/>
        <p:nvPr/>
      </p:nvGrpSpPr>
      <p:grpSpPr>
        <a:xfrm>
          <a:off x="0" y="0"/>
          <a:ext cx="0" cy="0"/>
          <a:chOff x="0" y="0"/>
          <a:chExt cx="0" cy="0"/>
        </a:xfrm>
      </p:grpSpPr>
      <p:sp>
        <p:nvSpPr>
          <p:cNvPr id="531" name="Google Shape;531;p60"/>
          <p:cNvSpPr txBox="1"/>
          <p:nvPr>
            <p:ph type="title"/>
          </p:nvPr>
        </p:nvSpPr>
        <p:spPr>
          <a:xfrm>
            <a:off x="390719" y="1603869"/>
            <a:ext cx="9871500" cy="3650400"/>
          </a:xfrm>
          <a:prstGeom prst="rect">
            <a:avLst/>
          </a:prstGeom>
          <a:noFill/>
          <a:ln>
            <a:noFill/>
          </a:ln>
        </p:spPr>
        <p:txBody>
          <a:bodyPr anchorCtr="0" anchor="b" bIns="0" lIns="0" spcFirstLastPara="1" rIns="0" wrap="square" tIns="0">
            <a:normAutofit/>
          </a:bodyPr>
          <a:lstStyle>
            <a:lvl1pPr lvl="0" algn="l">
              <a:lnSpc>
                <a:spcPct val="90000"/>
              </a:lnSpc>
              <a:spcBef>
                <a:spcPts val="500"/>
              </a:spcBef>
              <a:spcAft>
                <a:spcPts val="0"/>
              </a:spcAft>
              <a:buClr>
                <a:srgbClr val="FFFFFF"/>
              </a:buClr>
              <a:buSzPts val="8000"/>
              <a:buFont typeface="Arial"/>
              <a:buNone/>
              <a:defRPr sz="8000">
                <a:solidFill>
                  <a:srgbClr val="FFFFFF"/>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532" name="Google Shape;532;p60"/>
          <p:cNvSpPr txBox="1"/>
          <p:nvPr>
            <p:ph idx="1" type="body"/>
          </p:nvPr>
        </p:nvSpPr>
        <p:spPr>
          <a:xfrm>
            <a:off x="390719" y="6010791"/>
            <a:ext cx="9877200" cy="3327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500"/>
              </a:spcBef>
              <a:spcAft>
                <a:spcPts val="0"/>
              </a:spcAft>
              <a:buClr>
                <a:schemeClr val="accent5"/>
              </a:buClr>
              <a:buSzPts val="1600"/>
              <a:buFont typeface="Arial"/>
              <a:buNone/>
              <a:defRPr b="0" sz="1600">
                <a:solidFill>
                  <a:schemeClr val="accent5"/>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533" name="Google Shape;533;p60"/>
          <p:cNvSpPr txBox="1"/>
          <p:nvPr>
            <p:ph idx="2" type="body"/>
          </p:nvPr>
        </p:nvSpPr>
        <p:spPr>
          <a:xfrm>
            <a:off x="390719" y="6353691"/>
            <a:ext cx="9877200" cy="2472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500"/>
              </a:spcBef>
              <a:spcAft>
                <a:spcPts val="0"/>
              </a:spcAft>
              <a:buClr>
                <a:schemeClr val="accent5"/>
              </a:buClr>
              <a:buSzPts val="1200"/>
              <a:buFont typeface="Arial"/>
              <a:buNone/>
              <a:defRPr b="0" sz="1200">
                <a:solidFill>
                  <a:schemeClr val="accent5"/>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descr="A white letter on a black background&#10;&#10;Description automatically generated" id="534" name="Google Shape;534;p60"/>
          <p:cNvPicPr preferRelativeResize="0"/>
          <p:nvPr/>
        </p:nvPicPr>
        <p:blipFill rotWithShape="1">
          <a:blip r:embed="rId3">
            <a:alphaModFix/>
          </a:blip>
          <a:srcRect b="0" l="0" r="0" t="0"/>
          <a:stretch/>
        </p:blipFill>
        <p:spPr>
          <a:xfrm>
            <a:off x="381000" y="308188"/>
            <a:ext cx="1347991" cy="346349"/>
          </a:xfrm>
          <a:prstGeom prst="rect">
            <a:avLst/>
          </a:prstGeom>
          <a:noFill/>
          <a:ln>
            <a:noFill/>
          </a:ln>
        </p:spPr>
      </p:pic>
      <p:cxnSp>
        <p:nvCxnSpPr>
          <p:cNvPr id="535" name="Google Shape;535;p60"/>
          <p:cNvCxnSpPr/>
          <p:nvPr/>
        </p:nvCxnSpPr>
        <p:spPr>
          <a:xfrm>
            <a:off x="2007976" y="280090"/>
            <a:ext cx="0" cy="402300"/>
          </a:xfrm>
          <a:prstGeom prst="straightConnector1">
            <a:avLst/>
          </a:prstGeom>
          <a:noFill/>
          <a:ln cap="flat" cmpd="sng" w="12700">
            <a:solidFill>
              <a:schemeClr val="accent6"/>
            </a:solidFill>
            <a:prstDash val="solid"/>
            <a:round/>
            <a:headEnd len="med" w="med" type="none"/>
            <a:tailEnd len="med" w="med" type="none"/>
          </a:ln>
        </p:spPr>
      </p:cxnSp>
      <p:sp>
        <p:nvSpPr>
          <p:cNvPr id="536" name="Google Shape;536;p60"/>
          <p:cNvSpPr/>
          <p:nvPr>
            <p:ph idx="3" type="pic"/>
          </p:nvPr>
        </p:nvSpPr>
        <p:spPr>
          <a:xfrm>
            <a:off x="2286963" y="274700"/>
            <a:ext cx="1347900" cy="402300"/>
          </a:xfrm>
          <a:prstGeom prst="rect">
            <a:avLst/>
          </a:prstGeom>
          <a:noFill/>
          <a:ln>
            <a:noFill/>
          </a:ln>
        </p:spPr>
      </p:sp>
      <p:cxnSp>
        <p:nvCxnSpPr>
          <p:cNvPr id="537" name="Google Shape;537;p60"/>
          <p:cNvCxnSpPr/>
          <p:nvPr/>
        </p:nvCxnSpPr>
        <p:spPr>
          <a:xfrm>
            <a:off x="3913950" y="280090"/>
            <a:ext cx="0" cy="402300"/>
          </a:xfrm>
          <a:prstGeom prst="straightConnector1">
            <a:avLst/>
          </a:prstGeom>
          <a:noFill/>
          <a:ln cap="flat" cmpd="sng" w="12700">
            <a:solidFill>
              <a:schemeClr val="accent6"/>
            </a:solidFill>
            <a:prstDash val="solid"/>
            <a:round/>
            <a:headEnd len="med" w="med" type="none"/>
            <a:tailEnd len="med" w="med" type="none"/>
          </a:ln>
        </p:spPr>
      </p:cxnSp>
      <p:sp>
        <p:nvSpPr>
          <p:cNvPr id="538" name="Google Shape;538;p60"/>
          <p:cNvSpPr/>
          <p:nvPr>
            <p:ph idx="4" type="pic"/>
          </p:nvPr>
        </p:nvSpPr>
        <p:spPr>
          <a:xfrm>
            <a:off x="4192938" y="274700"/>
            <a:ext cx="1347900" cy="402300"/>
          </a:xfrm>
          <a:prstGeom prst="rect">
            <a:avLst/>
          </a:prstGeom>
          <a:no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_Purple">
  <p:cSld name="Chapter Slide_Purple">
    <p:bg>
      <p:bgPr>
        <a:solidFill>
          <a:schemeClr val="dk2"/>
        </a:solidFill>
      </p:bgPr>
    </p:bg>
    <p:spTree>
      <p:nvGrpSpPr>
        <p:cNvPr id="539" name="Shape 539"/>
        <p:cNvGrpSpPr/>
        <p:nvPr/>
      </p:nvGrpSpPr>
      <p:grpSpPr>
        <a:xfrm>
          <a:off x="0" y="0"/>
          <a:ext cx="0" cy="0"/>
          <a:chOff x="0" y="0"/>
          <a:chExt cx="0" cy="0"/>
        </a:xfrm>
      </p:grpSpPr>
      <p:sp>
        <p:nvSpPr>
          <p:cNvPr id="540" name="Google Shape;540;p61"/>
          <p:cNvSpPr txBox="1"/>
          <p:nvPr>
            <p:ph idx="1" type="body"/>
          </p:nvPr>
        </p:nvSpPr>
        <p:spPr>
          <a:xfrm>
            <a:off x="396081" y="571500"/>
            <a:ext cx="1707900" cy="9552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C39ADA"/>
              </a:buClr>
              <a:buSzPts val="7100"/>
              <a:buNone/>
              <a:defRPr sz="7100">
                <a:solidFill>
                  <a:srgbClr val="C39ADA"/>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541" name="Google Shape;541;p61"/>
          <p:cNvSpPr txBox="1"/>
          <p:nvPr>
            <p:ph idx="2" type="body"/>
          </p:nvPr>
        </p:nvSpPr>
        <p:spPr>
          <a:xfrm>
            <a:off x="396081" y="1591768"/>
            <a:ext cx="9700500" cy="3662400"/>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500"/>
              </a:spcBef>
              <a:spcAft>
                <a:spcPts val="0"/>
              </a:spcAft>
              <a:buClr>
                <a:schemeClr val="accent3"/>
              </a:buClr>
              <a:buSzPts val="7100"/>
              <a:buNone/>
              <a:defRPr b="0" i="0" sz="7100">
                <a:solidFill>
                  <a:schemeClr val="accent3"/>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descr="A white letter on a black background&#10;&#10;Description automatically generated" id="542" name="Google Shape;542;p61"/>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 Subhead Slide_Purple">
  <p:cSld name="Chapter + Subhead Slide_Purple">
    <p:bg>
      <p:bgPr>
        <a:solidFill>
          <a:schemeClr val="dk2"/>
        </a:solidFill>
      </p:bgPr>
    </p:bg>
    <p:spTree>
      <p:nvGrpSpPr>
        <p:cNvPr id="543" name="Shape 543"/>
        <p:cNvGrpSpPr/>
        <p:nvPr/>
      </p:nvGrpSpPr>
      <p:grpSpPr>
        <a:xfrm>
          <a:off x="0" y="0"/>
          <a:ext cx="0" cy="0"/>
          <a:chOff x="0" y="0"/>
          <a:chExt cx="0" cy="0"/>
        </a:xfrm>
      </p:grpSpPr>
      <p:sp>
        <p:nvSpPr>
          <p:cNvPr id="544" name="Google Shape;544;p62"/>
          <p:cNvSpPr txBox="1"/>
          <p:nvPr>
            <p:ph idx="1" type="body"/>
          </p:nvPr>
        </p:nvSpPr>
        <p:spPr>
          <a:xfrm>
            <a:off x="394607" y="5334564"/>
            <a:ext cx="9655200" cy="956700"/>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500"/>
              </a:spcBef>
              <a:spcAft>
                <a:spcPts val="0"/>
              </a:spcAft>
              <a:buClr>
                <a:srgbClr val="C39ADA"/>
              </a:buClr>
              <a:buSzPts val="4000"/>
              <a:buNone/>
              <a:defRPr b="0" i="0" sz="4000">
                <a:solidFill>
                  <a:srgbClr val="C39ADA"/>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545" name="Google Shape;545;p62"/>
          <p:cNvSpPr txBox="1"/>
          <p:nvPr>
            <p:ph idx="2" type="body"/>
          </p:nvPr>
        </p:nvSpPr>
        <p:spPr>
          <a:xfrm>
            <a:off x="396081" y="571500"/>
            <a:ext cx="1707900" cy="9552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C39ADA"/>
              </a:buClr>
              <a:buSzPts val="7100"/>
              <a:buNone/>
              <a:defRPr sz="7100">
                <a:solidFill>
                  <a:srgbClr val="C39ADA"/>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546" name="Google Shape;546;p62"/>
          <p:cNvSpPr txBox="1"/>
          <p:nvPr>
            <p:ph idx="3" type="body"/>
          </p:nvPr>
        </p:nvSpPr>
        <p:spPr>
          <a:xfrm>
            <a:off x="396081" y="1591768"/>
            <a:ext cx="9700500" cy="3662400"/>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500"/>
              </a:spcBef>
              <a:spcAft>
                <a:spcPts val="0"/>
              </a:spcAft>
              <a:buClr>
                <a:schemeClr val="accent3"/>
              </a:buClr>
              <a:buSzPts val="7100"/>
              <a:buNone/>
              <a:defRPr b="0" i="0" sz="7100">
                <a:solidFill>
                  <a:schemeClr val="accent3"/>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descr="A white letter on a black background&#10;&#10;Description automatically generated" id="547" name="Google Shape;547;p62"/>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_Green">
  <p:cSld name="Chapter Slide_Green">
    <p:bg>
      <p:bgPr>
        <a:solidFill>
          <a:schemeClr val="dk1"/>
        </a:solidFill>
      </p:bgPr>
    </p:bg>
    <p:spTree>
      <p:nvGrpSpPr>
        <p:cNvPr id="548" name="Shape 548"/>
        <p:cNvGrpSpPr/>
        <p:nvPr/>
      </p:nvGrpSpPr>
      <p:grpSpPr>
        <a:xfrm>
          <a:off x="0" y="0"/>
          <a:ext cx="0" cy="0"/>
          <a:chOff x="0" y="0"/>
          <a:chExt cx="0" cy="0"/>
        </a:xfrm>
      </p:grpSpPr>
      <p:sp>
        <p:nvSpPr>
          <p:cNvPr id="549" name="Google Shape;549;p63"/>
          <p:cNvSpPr txBox="1"/>
          <p:nvPr>
            <p:ph idx="1" type="body"/>
          </p:nvPr>
        </p:nvSpPr>
        <p:spPr>
          <a:xfrm>
            <a:off x="396081" y="1591768"/>
            <a:ext cx="9700500" cy="3662400"/>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500"/>
              </a:spcBef>
              <a:spcAft>
                <a:spcPts val="0"/>
              </a:spcAft>
              <a:buClr>
                <a:schemeClr val="accent1"/>
              </a:buClr>
              <a:buSzPts val="7100"/>
              <a:buNone/>
              <a:defRPr b="0" i="0" sz="7100">
                <a:solidFill>
                  <a:schemeClr val="accent1"/>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550" name="Google Shape;550;p63"/>
          <p:cNvSpPr txBox="1"/>
          <p:nvPr>
            <p:ph idx="2" type="body"/>
          </p:nvPr>
        </p:nvSpPr>
        <p:spPr>
          <a:xfrm>
            <a:off x="396081" y="571500"/>
            <a:ext cx="1707900" cy="9552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6AA185"/>
              </a:buClr>
              <a:buSzPts val="7100"/>
              <a:buNone/>
              <a:defRPr sz="7100">
                <a:solidFill>
                  <a:srgbClr val="6AA185"/>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descr="A white letter on a black background&#10;&#10;Description automatically generated" id="551" name="Google Shape;551;p63"/>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 Subhead Slide_Green">
  <p:cSld name="Chapter + Subhead Slide_Green">
    <p:bg>
      <p:bgPr>
        <a:solidFill>
          <a:schemeClr val="dk1"/>
        </a:solidFill>
      </p:bgPr>
    </p:bg>
    <p:spTree>
      <p:nvGrpSpPr>
        <p:cNvPr id="552" name="Shape 552"/>
        <p:cNvGrpSpPr/>
        <p:nvPr/>
      </p:nvGrpSpPr>
      <p:grpSpPr>
        <a:xfrm>
          <a:off x="0" y="0"/>
          <a:ext cx="0" cy="0"/>
          <a:chOff x="0" y="0"/>
          <a:chExt cx="0" cy="0"/>
        </a:xfrm>
      </p:grpSpPr>
      <p:sp>
        <p:nvSpPr>
          <p:cNvPr id="553" name="Google Shape;553;p64"/>
          <p:cNvSpPr txBox="1"/>
          <p:nvPr>
            <p:ph idx="1" type="body"/>
          </p:nvPr>
        </p:nvSpPr>
        <p:spPr>
          <a:xfrm>
            <a:off x="396081" y="1591768"/>
            <a:ext cx="9700500" cy="3662400"/>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500"/>
              </a:spcBef>
              <a:spcAft>
                <a:spcPts val="0"/>
              </a:spcAft>
              <a:buClr>
                <a:schemeClr val="accent1"/>
              </a:buClr>
              <a:buSzPts val="7100"/>
              <a:buNone/>
              <a:defRPr b="0" i="0" sz="7100">
                <a:solidFill>
                  <a:schemeClr val="accent1"/>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554" name="Google Shape;554;p64"/>
          <p:cNvSpPr txBox="1"/>
          <p:nvPr>
            <p:ph idx="2" type="body"/>
          </p:nvPr>
        </p:nvSpPr>
        <p:spPr>
          <a:xfrm>
            <a:off x="396081" y="571500"/>
            <a:ext cx="1707900" cy="9552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6AA185"/>
              </a:buClr>
              <a:buSzPts val="7100"/>
              <a:buNone/>
              <a:defRPr sz="7100">
                <a:solidFill>
                  <a:srgbClr val="6AA185"/>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555" name="Google Shape;555;p64"/>
          <p:cNvSpPr txBox="1"/>
          <p:nvPr>
            <p:ph idx="3" type="body"/>
          </p:nvPr>
        </p:nvSpPr>
        <p:spPr>
          <a:xfrm>
            <a:off x="396081" y="5334564"/>
            <a:ext cx="9655200" cy="956700"/>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500"/>
              </a:spcBef>
              <a:spcAft>
                <a:spcPts val="0"/>
              </a:spcAft>
              <a:buClr>
                <a:srgbClr val="6AA185"/>
              </a:buClr>
              <a:buSzPts val="4000"/>
              <a:buNone/>
              <a:defRPr b="0" i="0" sz="4000">
                <a:solidFill>
                  <a:srgbClr val="6AA185"/>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descr="A white letter on a black background&#10;&#10;Description automatically generated" id="556" name="Google Shape;556;p64"/>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_1">
  <p:cSld name="Statement Slide_1">
    <p:bg>
      <p:bgPr>
        <a:blipFill>
          <a:blip r:embed="rId2">
            <a:alphaModFix/>
          </a:blip>
          <a:stretch>
            <a:fillRect/>
          </a:stretch>
        </a:blipFill>
      </p:bgPr>
    </p:bg>
    <p:spTree>
      <p:nvGrpSpPr>
        <p:cNvPr id="557" name="Shape 557"/>
        <p:cNvGrpSpPr/>
        <p:nvPr/>
      </p:nvGrpSpPr>
      <p:grpSpPr>
        <a:xfrm>
          <a:off x="0" y="0"/>
          <a:ext cx="0" cy="0"/>
          <a:chOff x="0" y="0"/>
          <a:chExt cx="0" cy="0"/>
        </a:xfrm>
      </p:grpSpPr>
      <p:sp>
        <p:nvSpPr>
          <p:cNvPr id="558" name="Google Shape;558;p65"/>
          <p:cNvSpPr txBox="1"/>
          <p:nvPr>
            <p:ph idx="1" type="body"/>
          </p:nvPr>
        </p:nvSpPr>
        <p:spPr>
          <a:xfrm>
            <a:off x="394607" y="2936240"/>
            <a:ext cx="6343500" cy="32604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500"/>
              </a:spcBef>
              <a:spcAft>
                <a:spcPts val="0"/>
              </a:spcAft>
              <a:buClr>
                <a:srgbClr val="FFFFFF"/>
              </a:buClr>
              <a:buSzPts val="2500"/>
              <a:buFont typeface="Arial"/>
              <a:buNone/>
              <a:defRPr b="0" i="0" sz="2500">
                <a:solidFill>
                  <a:srgbClr val="FFFFFF"/>
                </a:solidFill>
                <a:latin typeface="Outfit Light"/>
                <a:ea typeface="Outfit Light"/>
                <a:cs typeface="Outfit Light"/>
                <a:sym typeface="Outfit Light"/>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559" name="Google Shape;559;p65"/>
          <p:cNvSpPr txBox="1"/>
          <p:nvPr>
            <p:ph idx="2" type="body"/>
          </p:nvPr>
        </p:nvSpPr>
        <p:spPr>
          <a:xfrm>
            <a:off x="394607" y="714375"/>
            <a:ext cx="6343500" cy="1919100"/>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500"/>
              </a:spcBef>
              <a:spcAft>
                <a:spcPts val="0"/>
              </a:spcAft>
              <a:buClr>
                <a:schemeClr val="accent5"/>
              </a:buClr>
              <a:buSzPts val="4000"/>
              <a:buNone/>
              <a:defRPr b="0" i="0" sz="4000">
                <a:solidFill>
                  <a:schemeClr val="accent5"/>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descr="A white letter on a black background&#10;&#10;Description automatically generated" id="560" name="Google Shape;560;p65"/>
          <p:cNvPicPr preferRelativeResize="0"/>
          <p:nvPr/>
        </p:nvPicPr>
        <p:blipFill rotWithShape="1">
          <a:blip r:embed="rId3">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_2">
  <p:cSld name="Statement Slide_2">
    <p:bg>
      <p:bgPr>
        <a:blipFill>
          <a:blip r:embed="rId2">
            <a:alphaModFix/>
          </a:blip>
          <a:stretch>
            <a:fillRect/>
          </a:stretch>
        </a:blipFill>
      </p:bgPr>
    </p:bg>
    <p:spTree>
      <p:nvGrpSpPr>
        <p:cNvPr id="561" name="Shape 561"/>
        <p:cNvGrpSpPr/>
        <p:nvPr/>
      </p:nvGrpSpPr>
      <p:grpSpPr>
        <a:xfrm>
          <a:off x="0" y="0"/>
          <a:ext cx="0" cy="0"/>
          <a:chOff x="0" y="0"/>
          <a:chExt cx="0" cy="0"/>
        </a:xfrm>
      </p:grpSpPr>
      <p:sp>
        <p:nvSpPr>
          <p:cNvPr id="562" name="Google Shape;562;p66"/>
          <p:cNvSpPr txBox="1"/>
          <p:nvPr>
            <p:ph idx="1" type="body"/>
          </p:nvPr>
        </p:nvSpPr>
        <p:spPr>
          <a:xfrm>
            <a:off x="394607" y="2936240"/>
            <a:ext cx="6343500" cy="32604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FFFFF"/>
              </a:buClr>
              <a:buSzPts val="2500"/>
              <a:buFont typeface="Arial"/>
              <a:buNone/>
              <a:defRPr b="0" i="0" sz="2500">
                <a:solidFill>
                  <a:srgbClr val="FFFFFF"/>
                </a:solidFill>
                <a:latin typeface="Outfit Light"/>
                <a:ea typeface="Outfit Light"/>
                <a:cs typeface="Outfit Light"/>
                <a:sym typeface="Outfit Light"/>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563" name="Google Shape;563;p66"/>
          <p:cNvSpPr txBox="1"/>
          <p:nvPr>
            <p:ph idx="2" type="body"/>
          </p:nvPr>
        </p:nvSpPr>
        <p:spPr>
          <a:xfrm>
            <a:off x="394607" y="714375"/>
            <a:ext cx="6343500" cy="1919100"/>
          </a:xfrm>
          <a:prstGeom prst="rect">
            <a:avLst/>
          </a:prstGeom>
          <a:noFill/>
          <a:ln>
            <a:noFill/>
          </a:ln>
        </p:spPr>
        <p:txBody>
          <a:bodyPr anchorCtr="0" anchor="b" bIns="0" lIns="0" spcFirstLastPara="1" rIns="0" wrap="square" tIns="0">
            <a:normAutofit/>
          </a:bodyPr>
          <a:lstStyle>
            <a:lvl1pPr indent="-228600" lvl="0" marL="457200" algn="l">
              <a:lnSpc>
                <a:spcPct val="110000"/>
              </a:lnSpc>
              <a:spcBef>
                <a:spcPts val="500"/>
              </a:spcBef>
              <a:spcAft>
                <a:spcPts val="0"/>
              </a:spcAft>
              <a:buClr>
                <a:schemeClr val="accent5"/>
              </a:buClr>
              <a:buSzPts val="4000"/>
              <a:buNone/>
              <a:defRPr b="0" i="0" sz="4000">
                <a:solidFill>
                  <a:schemeClr val="accent5"/>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descr="A white letter on a black background&#10;&#10;Description automatically generated" id="564" name="Google Shape;564;p66"/>
          <p:cNvPicPr preferRelativeResize="0"/>
          <p:nvPr/>
        </p:nvPicPr>
        <p:blipFill rotWithShape="1">
          <a:blip r:embed="rId3">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_3">
  <p:cSld name="Statement Slide_3">
    <p:bg>
      <p:bgPr>
        <a:blipFill>
          <a:blip r:embed="rId2">
            <a:alphaModFix/>
          </a:blip>
          <a:stretch>
            <a:fillRect/>
          </a:stretch>
        </a:blipFill>
      </p:bgPr>
    </p:bg>
    <p:spTree>
      <p:nvGrpSpPr>
        <p:cNvPr id="565" name="Shape 565"/>
        <p:cNvGrpSpPr/>
        <p:nvPr/>
      </p:nvGrpSpPr>
      <p:grpSpPr>
        <a:xfrm>
          <a:off x="0" y="0"/>
          <a:ext cx="0" cy="0"/>
          <a:chOff x="0" y="0"/>
          <a:chExt cx="0" cy="0"/>
        </a:xfrm>
      </p:grpSpPr>
      <p:pic>
        <p:nvPicPr>
          <p:cNvPr descr="A white letter on a black background&#10;&#10;Description automatically generated" id="566" name="Google Shape;566;p67"/>
          <p:cNvPicPr preferRelativeResize="0"/>
          <p:nvPr/>
        </p:nvPicPr>
        <p:blipFill rotWithShape="1">
          <a:blip r:embed="rId3">
            <a:alphaModFix/>
          </a:blip>
          <a:srcRect b="0" l="0" r="0" t="0"/>
          <a:stretch/>
        </p:blipFill>
        <p:spPr>
          <a:xfrm>
            <a:off x="10696628" y="317500"/>
            <a:ext cx="1052237" cy="270358"/>
          </a:xfrm>
          <a:prstGeom prst="rect">
            <a:avLst/>
          </a:prstGeom>
          <a:noFill/>
          <a:ln>
            <a:noFill/>
          </a:ln>
        </p:spPr>
      </p:pic>
      <p:sp>
        <p:nvSpPr>
          <p:cNvPr id="567" name="Google Shape;567;p67"/>
          <p:cNvSpPr txBox="1"/>
          <p:nvPr>
            <p:ph idx="1" type="body"/>
          </p:nvPr>
        </p:nvSpPr>
        <p:spPr>
          <a:xfrm>
            <a:off x="394607" y="2936240"/>
            <a:ext cx="6343500" cy="32604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500"/>
              </a:spcBef>
              <a:spcAft>
                <a:spcPts val="0"/>
              </a:spcAft>
              <a:buClr>
                <a:srgbClr val="FFFFFF"/>
              </a:buClr>
              <a:buSzPts val="2500"/>
              <a:buFont typeface="Arial"/>
              <a:buNone/>
              <a:defRPr b="0" i="0" sz="2500">
                <a:solidFill>
                  <a:srgbClr val="FFFFFF"/>
                </a:solidFill>
                <a:latin typeface="Outfit Light"/>
                <a:ea typeface="Outfit Light"/>
                <a:cs typeface="Outfit Light"/>
                <a:sym typeface="Outfit Light"/>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568" name="Google Shape;568;p67"/>
          <p:cNvSpPr txBox="1"/>
          <p:nvPr>
            <p:ph idx="2" type="body"/>
          </p:nvPr>
        </p:nvSpPr>
        <p:spPr>
          <a:xfrm>
            <a:off x="394607" y="714375"/>
            <a:ext cx="6343500" cy="1919100"/>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500"/>
              </a:spcBef>
              <a:spcAft>
                <a:spcPts val="0"/>
              </a:spcAft>
              <a:buClr>
                <a:schemeClr val="accent4"/>
              </a:buClr>
              <a:buSzPts val="4000"/>
              <a:buNone/>
              <a:defRPr b="0" i="0" sz="4000">
                <a:solidFill>
                  <a:schemeClr val="accent4"/>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_4">
  <p:cSld name="Statement Slide_4">
    <p:bg>
      <p:bgPr>
        <a:blipFill>
          <a:blip r:embed="rId2">
            <a:alphaModFix/>
          </a:blip>
          <a:stretch>
            <a:fillRect/>
          </a:stretch>
        </a:blipFill>
      </p:bgPr>
    </p:bg>
    <p:spTree>
      <p:nvGrpSpPr>
        <p:cNvPr id="569" name="Shape 569"/>
        <p:cNvGrpSpPr/>
        <p:nvPr/>
      </p:nvGrpSpPr>
      <p:grpSpPr>
        <a:xfrm>
          <a:off x="0" y="0"/>
          <a:ext cx="0" cy="0"/>
          <a:chOff x="0" y="0"/>
          <a:chExt cx="0" cy="0"/>
        </a:xfrm>
      </p:grpSpPr>
      <p:sp>
        <p:nvSpPr>
          <p:cNvPr id="570" name="Google Shape;570;p68"/>
          <p:cNvSpPr txBox="1"/>
          <p:nvPr>
            <p:ph idx="1" type="body"/>
          </p:nvPr>
        </p:nvSpPr>
        <p:spPr>
          <a:xfrm>
            <a:off x="394607" y="2936240"/>
            <a:ext cx="6343500" cy="32604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500"/>
              </a:spcBef>
              <a:spcAft>
                <a:spcPts val="0"/>
              </a:spcAft>
              <a:buClr>
                <a:srgbClr val="FFFFFF"/>
              </a:buClr>
              <a:buSzPts val="2500"/>
              <a:buFont typeface="Arial"/>
              <a:buNone/>
              <a:defRPr b="0" i="0" sz="2500">
                <a:solidFill>
                  <a:srgbClr val="FFFFFF"/>
                </a:solidFill>
                <a:latin typeface="Outfit Light"/>
                <a:ea typeface="Outfit Light"/>
                <a:cs typeface="Outfit Light"/>
                <a:sym typeface="Outfit Light"/>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571" name="Google Shape;571;p68"/>
          <p:cNvSpPr txBox="1"/>
          <p:nvPr>
            <p:ph idx="2" type="body"/>
          </p:nvPr>
        </p:nvSpPr>
        <p:spPr>
          <a:xfrm>
            <a:off x="394607" y="714375"/>
            <a:ext cx="6343500" cy="1919100"/>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500"/>
              </a:spcBef>
              <a:spcAft>
                <a:spcPts val="0"/>
              </a:spcAft>
              <a:buClr>
                <a:schemeClr val="accent3"/>
              </a:buClr>
              <a:buSzPts val="4000"/>
              <a:buNone/>
              <a:defRPr b="0" i="0" sz="4000">
                <a:solidFill>
                  <a:schemeClr val="accent3"/>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descr="A white letter on a black background&#10;&#10;Description automatically generated" id="572" name="Google Shape;572;p68"/>
          <p:cNvPicPr preferRelativeResize="0"/>
          <p:nvPr/>
        </p:nvPicPr>
        <p:blipFill rotWithShape="1">
          <a:blip r:embed="rId3">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_5">
  <p:cSld name="Statement Slide_5">
    <p:bg>
      <p:bgPr>
        <a:blipFill>
          <a:blip r:embed="rId2">
            <a:alphaModFix/>
          </a:blip>
          <a:stretch>
            <a:fillRect/>
          </a:stretch>
        </a:blipFill>
      </p:bgPr>
    </p:bg>
    <p:spTree>
      <p:nvGrpSpPr>
        <p:cNvPr id="573" name="Shape 573"/>
        <p:cNvGrpSpPr/>
        <p:nvPr/>
      </p:nvGrpSpPr>
      <p:grpSpPr>
        <a:xfrm>
          <a:off x="0" y="0"/>
          <a:ext cx="0" cy="0"/>
          <a:chOff x="0" y="0"/>
          <a:chExt cx="0" cy="0"/>
        </a:xfrm>
      </p:grpSpPr>
      <p:sp>
        <p:nvSpPr>
          <p:cNvPr id="574" name="Google Shape;574;p69"/>
          <p:cNvSpPr txBox="1"/>
          <p:nvPr>
            <p:ph idx="1" type="body"/>
          </p:nvPr>
        </p:nvSpPr>
        <p:spPr>
          <a:xfrm>
            <a:off x="394607" y="2936240"/>
            <a:ext cx="6343500" cy="32604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FFFFF"/>
              </a:buClr>
              <a:buSzPts val="2500"/>
              <a:buFont typeface="Arial"/>
              <a:buNone/>
              <a:defRPr b="0" i="0" sz="2500">
                <a:solidFill>
                  <a:srgbClr val="FFFFFF"/>
                </a:solidFill>
                <a:latin typeface="Outfit Light"/>
                <a:ea typeface="Outfit Light"/>
                <a:cs typeface="Outfit Light"/>
                <a:sym typeface="Outfit Light"/>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575" name="Google Shape;575;p69"/>
          <p:cNvSpPr txBox="1"/>
          <p:nvPr>
            <p:ph idx="2" type="body"/>
          </p:nvPr>
        </p:nvSpPr>
        <p:spPr>
          <a:xfrm>
            <a:off x="394607" y="714375"/>
            <a:ext cx="6343500" cy="1919100"/>
          </a:xfrm>
          <a:prstGeom prst="rect">
            <a:avLst/>
          </a:prstGeom>
          <a:noFill/>
          <a:ln>
            <a:noFill/>
          </a:ln>
        </p:spPr>
        <p:txBody>
          <a:bodyPr anchorCtr="0" anchor="b" bIns="0" lIns="0" spcFirstLastPara="1" rIns="0" wrap="square" tIns="0">
            <a:normAutofit/>
          </a:bodyPr>
          <a:lstStyle>
            <a:lvl1pPr indent="-228600" lvl="0" marL="457200" algn="l">
              <a:lnSpc>
                <a:spcPct val="110000"/>
              </a:lnSpc>
              <a:spcBef>
                <a:spcPts val="500"/>
              </a:spcBef>
              <a:spcAft>
                <a:spcPts val="0"/>
              </a:spcAft>
              <a:buClr>
                <a:schemeClr val="accent2"/>
              </a:buClr>
              <a:buSzPts val="4000"/>
              <a:buNone/>
              <a:defRPr b="0" i="0" sz="4000">
                <a:solidFill>
                  <a:schemeClr val="accent2"/>
                </a:solidFill>
                <a:latin typeface="Outfit"/>
                <a:ea typeface="Outfit"/>
                <a:cs typeface="Outfit"/>
                <a:sym typeface="Outfit"/>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descr="A white letter on a black background&#10;&#10;Description automatically generated" id="576" name="Google Shape;576;p69"/>
          <p:cNvPicPr preferRelativeResize="0"/>
          <p:nvPr/>
        </p:nvPicPr>
        <p:blipFill rotWithShape="1">
          <a:blip r:embed="rId3">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_Orange">
  <p:cSld name="Quote_Orange">
    <p:bg>
      <p:bgPr>
        <a:solidFill>
          <a:schemeClr val="lt2"/>
        </a:solidFill>
      </p:bgPr>
    </p:bg>
    <p:spTree>
      <p:nvGrpSpPr>
        <p:cNvPr id="577" name="Shape 577"/>
        <p:cNvGrpSpPr/>
        <p:nvPr/>
      </p:nvGrpSpPr>
      <p:grpSpPr>
        <a:xfrm>
          <a:off x="0" y="0"/>
          <a:ext cx="0" cy="0"/>
          <a:chOff x="0" y="0"/>
          <a:chExt cx="0" cy="0"/>
        </a:xfrm>
      </p:grpSpPr>
      <p:sp>
        <p:nvSpPr>
          <p:cNvPr id="578" name="Google Shape;578;p70"/>
          <p:cNvSpPr txBox="1"/>
          <p:nvPr>
            <p:ph idx="1" type="body"/>
          </p:nvPr>
        </p:nvSpPr>
        <p:spPr>
          <a:xfrm>
            <a:off x="400050" y="391026"/>
            <a:ext cx="11072700" cy="4440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4"/>
              </a:buClr>
              <a:buSzPts val="3700"/>
              <a:buFont typeface="Arial"/>
              <a:buNone/>
              <a:defRPr sz="3700">
                <a:solidFill>
                  <a:schemeClr val="accent4"/>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579" name="Google Shape;579;p70"/>
          <p:cNvSpPr txBox="1"/>
          <p:nvPr>
            <p:ph idx="2" type="body"/>
          </p:nvPr>
        </p:nvSpPr>
        <p:spPr>
          <a:xfrm>
            <a:off x="400050" y="5650771"/>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chemeClr val="accent4"/>
              </a:buClr>
              <a:buSzPts val="1500"/>
              <a:buFont typeface="Arial"/>
              <a:buNone/>
              <a:defRPr b="0" sz="1500">
                <a:solidFill>
                  <a:schemeClr val="accent4"/>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580" name="Google Shape;580;p70"/>
          <p:cNvSpPr txBox="1"/>
          <p:nvPr>
            <p:ph idx="3" type="body"/>
          </p:nvPr>
        </p:nvSpPr>
        <p:spPr>
          <a:xfrm>
            <a:off x="400050" y="5977338"/>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F9B379"/>
              </a:buClr>
              <a:buSzPts val="1500"/>
              <a:buFont typeface="Arial"/>
              <a:buNone/>
              <a:defRPr b="0" sz="1500">
                <a:solidFill>
                  <a:srgbClr val="F9B379"/>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581" name="Google Shape;581;p70"/>
          <p:cNvSpPr txBox="1"/>
          <p:nvPr>
            <p:ph idx="4" type="body"/>
          </p:nvPr>
        </p:nvSpPr>
        <p:spPr>
          <a:xfrm>
            <a:off x="400050" y="6303904"/>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F9B379"/>
              </a:buClr>
              <a:buSzPts val="1500"/>
              <a:buFont typeface="Arial"/>
              <a:buNone/>
              <a:defRPr b="0" sz="1500">
                <a:solidFill>
                  <a:srgbClr val="F9B379"/>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id="582" name="Google Shape;582;p70"/>
          <p:cNvPicPr preferRelativeResize="0"/>
          <p:nvPr/>
        </p:nvPicPr>
        <p:blipFill rotWithShape="1">
          <a:blip r:embed="rId2">
            <a:alphaModFix/>
          </a:blip>
          <a:srcRect b="0" l="0" r="0" t="0"/>
          <a:stretch/>
        </p:blipFill>
        <p:spPr>
          <a:xfrm>
            <a:off x="10936818" y="6398446"/>
            <a:ext cx="810688" cy="208294"/>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_Purple">
  <p:cSld name="Quote + Image_Purple">
    <p:bg>
      <p:bgPr>
        <a:solidFill>
          <a:schemeClr val="dk2"/>
        </a:solidFill>
      </p:bgPr>
    </p:bg>
    <p:spTree>
      <p:nvGrpSpPr>
        <p:cNvPr id="583" name="Shape 583"/>
        <p:cNvGrpSpPr/>
        <p:nvPr/>
      </p:nvGrpSpPr>
      <p:grpSpPr>
        <a:xfrm>
          <a:off x="0" y="0"/>
          <a:ext cx="0" cy="0"/>
          <a:chOff x="0" y="0"/>
          <a:chExt cx="0" cy="0"/>
        </a:xfrm>
      </p:grpSpPr>
      <p:sp>
        <p:nvSpPr>
          <p:cNvPr id="584" name="Google Shape;584;p71"/>
          <p:cNvSpPr/>
          <p:nvPr>
            <p:ph idx="2" type="pic"/>
          </p:nvPr>
        </p:nvSpPr>
        <p:spPr>
          <a:xfrm>
            <a:off x="266236" y="254000"/>
            <a:ext cx="3459300" cy="6352800"/>
          </a:xfrm>
          <a:prstGeom prst="roundRect">
            <a:avLst>
              <a:gd fmla="val 2162" name="adj"/>
            </a:avLst>
          </a:prstGeom>
          <a:noFill/>
          <a:ln>
            <a:noFill/>
          </a:ln>
        </p:spPr>
      </p:sp>
      <p:sp>
        <p:nvSpPr>
          <p:cNvPr id="585" name="Google Shape;585;p71"/>
          <p:cNvSpPr txBox="1"/>
          <p:nvPr>
            <p:ph idx="1" type="body"/>
          </p:nvPr>
        </p:nvSpPr>
        <p:spPr>
          <a:xfrm>
            <a:off x="3983949" y="399047"/>
            <a:ext cx="7489200" cy="4440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3"/>
              </a:buClr>
              <a:buSzPts val="3100"/>
              <a:buFont typeface="Arial"/>
              <a:buNone/>
              <a:defRPr sz="3100">
                <a:solidFill>
                  <a:schemeClr val="accent3"/>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586" name="Google Shape;586;p71"/>
          <p:cNvSpPr txBox="1"/>
          <p:nvPr>
            <p:ph idx="3" type="body"/>
          </p:nvPr>
        </p:nvSpPr>
        <p:spPr>
          <a:xfrm>
            <a:off x="3983949" y="5650771"/>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chemeClr val="accent3"/>
              </a:buClr>
              <a:buSzPts val="1500"/>
              <a:buFont typeface="Arial"/>
              <a:buNone/>
              <a:defRPr b="0" sz="1500">
                <a:solidFill>
                  <a:schemeClr val="accent3"/>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587" name="Google Shape;587;p71"/>
          <p:cNvSpPr txBox="1"/>
          <p:nvPr>
            <p:ph idx="4" type="body"/>
          </p:nvPr>
        </p:nvSpPr>
        <p:spPr>
          <a:xfrm>
            <a:off x="3983949" y="5977338"/>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C39ADA"/>
              </a:buClr>
              <a:buSzPts val="1500"/>
              <a:buFont typeface="Arial"/>
              <a:buNone/>
              <a:defRPr b="0" sz="1500">
                <a:solidFill>
                  <a:srgbClr val="C39ADA"/>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588" name="Google Shape;588;p71"/>
          <p:cNvSpPr txBox="1"/>
          <p:nvPr>
            <p:ph idx="5" type="body"/>
          </p:nvPr>
        </p:nvSpPr>
        <p:spPr>
          <a:xfrm>
            <a:off x="3983949" y="6303904"/>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C39ADA"/>
              </a:buClr>
              <a:buSzPts val="1500"/>
              <a:buFont typeface="Arial"/>
              <a:buNone/>
              <a:defRPr b="0" sz="1500">
                <a:solidFill>
                  <a:srgbClr val="C39ADA"/>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id="589" name="Google Shape;589;p71"/>
          <p:cNvPicPr preferRelativeResize="0"/>
          <p:nvPr/>
        </p:nvPicPr>
        <p:blipFill rotWithShape="1">
          <a:blip r:embed="rId2">
            <a:alphaModFix/>
          </a:blip>
          <a:srcRect b="0" l="0" r="0" t="0"/>
          <a:stretch/>
        </p:blipFill>
        <p:spPr>
          <a:xfrm>
            <a:off x="10936818" y="6398446"/>
            <a:ext cx="810688" cy="20829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_Purple">
  <p:cSld name="Quote_Purple">
    <p:bg>
      <p:bgPr>
        <a:solidFill>
          <a:schemeClr val="dk2"/>
        </a:solidFill>
      </p:bgPr>
    </p:bg>
    <p:spTree>
      <p:nvGrpSpPr>
        <p:cNvPr id="590" name="Shape 590"/>
        <p:cNvGrpSpPr/>
        <p:nvPr/>
      </p:nvGrpSpPr>
      <p:grpSpPr>
        <a:xfrm>
          <a:off x="0" y="0"/>
          <a:ext cx="0" cy="0"/>
          <a:chOff x="0" y="0"/>
          <a:chExt cx="0" cy="0"/>
        </a:xfrm>
      </p:grpSpPr>
      <p:sp>
        <p:nvSpPr>
          <p:cNvPr id="591" name="Google Shape;591;p72"/>
          <p:cNvSpPr txBox="1"/>
          <p:nvPr>
            <p:ph idx="1" type="body"/>
          </p:nvPr>
        </p:nvSpPr>
        <p:spPr>
          <a:xfrm>
            <a:off x="400050" y="391026"/>
            <a:ext cx="11072700" cy="4440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3"/>
              </a:buClr>
              <a:buSzPts val="3700"/>
              <a:buFont typeface="Arial"/>
              <a:buNone/>
              <a:defRPr sz="3700">
                <a:solidFill>
                  <a:schemeClr val="accent3"/>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592" name="Google Shape;592;p72"/>
          <p:cNvSpPr txBox="1"/>
          <p:nvPr>
            <p:ph idx="2" type="body"/>
          </p:nvPr>
        </p:nvSpPr>
        <p:spPr>
          <a:xfrm>
            <a:off x="400050" y="5650771"/>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chemeClr val="accent3"/>
              </a:buClr>
              <a:buSzPts val="1500"/>
              <a:buFont typeface="Arial"/>
              <a:buNone/>
              <a:defRPr b="0" sz="1500">
                <a:solidFill>
                  <a:schemeClr val="accent3"/>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593" name="Google Shape;593;p72"/>
          <p:cNvSpPr txBox="1"/>
          <p:nvPr>
            <p:ph idx="3" type="body"/>
          </p:nvPr>
        </p:nvSpPr>
        <p:spPr>
          <a:xfrm>
            <a:off x="400050" y="5977338"/>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C39ADA"/>
              </a:buClr>
              <a:buSzPts val="1500"/>
              <a:buFont typeface="Arial"/>
              <a:buNone/>
              <a:defRPr b="0" sz="1500">
                <a:solidFill>
                  <a:srgbClr val="C39ADA"/>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594" name="Google Shape;594;p72"/>
          <p:cNvSpPr txBox="1"/>
          <p:nvPr>
            <p:ph idx="4" type="body"/>
          </p:nvPr>
        </p:nvSpPr>
        <p:spPr>
          <a:xfrm>
            <a:off x="400050" y="6303904"/>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C39ADA"/>
              </a:buClr>
              <a:buSzPts val="1500"/>
              <a:buFont typeface="Arial"/>
              <a:buNone/>
              <a:defRPr b="0" sz="1500">
                <a:solidFill>
                  <a:srgbClr val="C39ADA"/>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id="595" name="Google Shape;595;p72"/>
          <p:cNvPicPr preferRelativeResize="0"/>
          <p:nvPr/>
        </p:nvPicPr>
        <p:blipFill rotWithShape="1">
          <a:blip r:embed="rId2">
            <a:alphaModFix/>
          </a:blip>
          <a:srcRect b="0" l="0" r="0" t="0"/>
          <a:stretch/>
        </p:blipFill>
        <p:spPr>
          <a:xfrm>
            <a:off x="10936818" y="6398446"/>
            <a:ext cx="810688" cy="208294"/>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_Green">
  <p:cSld name="Quote + Image_Green">
    <p:bg>
      <p:bgPr>
        <a:solidFill>
          <a:schemeClr val="dk1"/>
        </a:solidFill>
      </p:bgPr>
    </p:bg>
    <p:spTree>
      <p:nvGrpSpPr>
        <p:cNvPr id="596" name="Shape 596"/>
        <p:cNvGrpSpPr/>
        <p:nvPr/>
      </p:nvGrpSpPr>
      <p:grpSpPr>
        <a:xfrm>
          <a:off x="0" y="0"/>
          <a:ext cx="0" cy="0"/>
          <a:chOff x="0" y="0"/>
          <a:chExt cx="0" cy="0"/>
        </a:xfrm>
      </p:grpSpPr>
      <p:sp>
        <p:nvSpPr>
          <p:cNvPr id="597" name="Google Shape;597;p73"/>
          <p:cNvSpPr/>
          <p:nvPr>
            <p:ph idx="2" type="pic"/>
          </p:nvPr>
        </p:nvSpPr>
        <p:spPr>
          <a:xfrm>
            <a:off x="266236" y="254000"/>
            <a:ext cx="3459300" cy="6352800"/>
          </a:xfrm>
          <a:prstGeom prst="roundRect">
            <a:avLst>
              <a:gd fmla="val 2162" name="adj"/>
            </a:avLst>
          </a:prstGeom>
          <a:noFill/>
          <a:ln>
            <a:noFill/>
          </a:ln>
        </p:spPr>
      </p:sp>
      <p:sp>
        <p:nvSpPr>
          <p:cNvPr id="598" name="Google Shape;598;p73"/>
          <p:cNvSpPr txBox="1"/>
          <p:nvPr>
            <p:ph idx="1" type="body"/>
          </p:nvPr>
        </p:nvSpPr>
        <p:spPr>
          <a:xfrm>
            <a:off x="3983949" y="400050"/>
            <a:ext cx="7489200" cy="4440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1"/>
              </a:buClr>
              <a:buSzPts val="3100"/>
              <a:buFont typeface="Arial"/>
              <a:buNone/>
              <a:defRPr sz="3100">
                <a:solidFill>
                  <a:schemeClr val="accent1"/>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pic>
        <p:nvPicPr>
          <p:cNvPr id="599" name="Google Shape;599;p73"/>
          <p:cNvPicPr preferRelativeResize="0"/>
          <p:nvPr/>
        </p:nvPicPr>
        <p:blipFill rotWithShape="1">
          <a:blip r:embed="rId2">
            <a:alphaModFix/>
          </a:blip>
          <a:srcRect b="0" l="0" r="0" t="0"/>
          <a:stretch/>
        </p:blipFill>
        <p:spPr>
          <a:xfrm>
            <a:off x="10936818" y="6398446"/>
            <a:ext cx="810688" cy="208294"/>
          </a:xfrm>
          <a:prstGeom prst="rect">
            <a:avLst/>
          </a:prstGeom>
          <a:noFill/>
          <a:ln>
            <a:noFill/>
          </a:ln>
        </p:spPr>
      </p:pic>
      <p:sp>
        <p:nvSpPr>
          <p:cNvPr id="600" name="Google Shape;600;p73"/>
          <p:cNvSpPr txBox="1"/>
          <p:nvPr>
            <p:ph idx="3" type="body"/>
          </p:nvPr>
        </p:nvSpPr>
        <p:spPr>
          <a:xfrm>
            <a:off x="3983949" y="5650771"/>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chemeClr val="accent1"/>
              </a:buClr>
              <a:buSzPts val="1500"/>
              <a:buFont typeface="Arial"/>
              <a:buNone/>
              <a:defRPr b="0" sz="1500">
                <a:solidFill>
                  <a:schemeClr val="accent1"/>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601" name="Google Shape;601;p73"/>
          <p:cNvSpPr txBox="1"/>
          <p:nvPr>
            <p:ph idx="4" type="body"/>
          </p:nvPr>
        </p:nvSpPr>
        <p:spPr>
          <a:xfrm>
            <a:off x="3983949" y="5977338"/>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6AA185"/>
              </a:buClr>
              <a:buSzPts val="1500"/>
              <a:buFont typeface="Arial"/>
              <a:buNone/>
              <a:defRPr b="0" sz="1500">
                <a:solidFill>
                  <a:srgbClr val="6AA185"/>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602" name="Google Shape;602;p73"/>
          <p:cNvSpPr txBox="1"/>
          <p:nvPr>
            <p:ph idx="5" type="body"/>
          </p:nvPr>
        </p:nvSpPr>
        <p:spPr>
          <a:xfrm>
            <a:off x="3983949" y="6303904"/>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6AA185"/>
              </a:buClr>
              <a:buSzPts val="1500"/>
              <a:buFont typeface="Arial"/>
              <a:buNone/>
              <a:defRPr b="0" sz="1500">
                <a:solidFill>
                  <a:srgbClr val="6AA185"/>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_Green">
  <p:cSld name="Quote_Green">
    <p:bg>
      <p:bgPr>
        <a:solidFill>
          <a:schemeClr val="dk1"/>
        </a:solidFill>
      </p:bgPr>
    </p:bg>
    <p:spTree>
      <p:nvGrpSpPr>
        <p:cNvPr id="603" name="Shape 603"/>
        <p:cNvGrpSpPr/>
        <p:nvPr/>
      </p:nvGrpSpPr>
      <p:grpSpPr>
        <a:xfrm>
          <a:off x="0" y="0"/>
          <a:ext cx="0" cy="0"/>
          <a:chOff x="0" y="0"/>
          <a:chExt cx="0" cy="0"/>
        </a:xfrm>
      </p:grpSpPr>
      <p:sp>
        <p:nvSpPr>
          <p:cNvPr id="604" name="Google Shape;604;p74"/>
          <p:cNvSpPr txBox="1"/>
          <p:nvPr>
            <p:ph idx="1" type="body"/>
          </p:nvPr>
        </p:nvSpPr>
        <p:spPr>
          <a:xfrm>
            <a:off x="400050" y="399047"/>
            <a:ext cx="11072700" cy="4440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1"/>
              </a:buClr>
              <a:buSzPts val="3700"/>
              <a:buFont typeface="Arial"/>
              <a:buNone/>
              <a:defRPr sz="3700">
                <a:solidFill>
                  <a:schemeClr val="accent1"/>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605" name="Google Shape;605;p74"/>
          <p:cNvSpPr txBox="1"/>
          <p:nvPr>
            <p:ph idx="2" type="body"/>
          </p:nvPr>
        </p:nvSpPr>
        <p:spPr>
          <a:xfrm>
            <a:off x="400050" y="5650771"/>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chemeClr val="accent1"/>
              </a:buClr>
              <a:buSzPts val="1500"/>
              <a:buFont typeface="Arial"/>
              <a:buNone/>
              <a:defRPr b="0" sz="1500">
                <a:solidFill>
                  <a:schemeClr val="accent1"/>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606" name="Google Shape;606;p74"/>
          <p:cNvSpPr txBox="1"/>
          <p:nvPr>
            <p:ph idx="3" type="body"/>
          </p:nvPr>
        </p:nvSpPr>
        <p:spPr>
          <a:xfrm>
            <a:off x="400050" y="5977338"/>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6AA185"/>
              </a:buClr>
              <a:buSzPts val="1500"/>
              <a:buFont typeface="Arial"/>
              <a:buNone/>
              <a:defRPr b="0" sz="1500">
                <a:solidFill>
                  <a:srgbClr val="6AA185"/>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607" name="Google Shape;607;p74"/>
          <p:cNvSpPr txBox="1"/>
          <p:nvPr>
            <p:ph idx="4" type="body"/>
          </p:nvPr>
        </p:nvSpPr>
        <p:spPr>
          <a:xfrm>
            <a:off x="400050" y="6303904"/>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6AA185"/>
              </a:buClr>
              <a:buSzPts val="1500"/>
              <a:buFont typeface="Arial"/>
              <a:buNone/>
              <a:defRPr b="0" sz="1500">
                <a:solidFill>
                  <a:srgbClr val="6AA185"/>
                </a:solidFill>
              </a:defRPr>
            </a:lvl1pPr>
            <a:lvl2pPr indent="-285750" lvl="1" marL="914400" algn="l">
              <a:lnSpc>
                <a:spcPct val="110000"/>
              </a:lnSpc>
              <a:spcBef>
                <a:spcPts val="300"/>
              </a:spcBef>
              <a:spcAft>
                <a:spcPts val="0"/>
              </a:spcAft>
              <a:buClr>
                <a:srgbClr val="1B1915"/>
              </a:buClr>
              <a:buSzPts val="900"/>
              <a:buChar char="•"/>
              <a:defRPr/>
            </a:lvl2pPr>
            <a:lvl3pPr indent="-285750" lvl="2" marL="1371600" algn="l">
              <a:lnSpc>
                <a:spcPct val="110000"/>
              </a:lnSpc>
              <a:spcBef>
                <a:spcPts val="300"/>
              </a:spcBef>
              <a:spcAft>
                <a:spcPts val="0"/>
              </a:spcAft>
              <a:buClr>
                <a:srgbClr val="1B1915"/>
              </a:buClr>
              <a:buSzPts val="900"/>
              <a:buChar char="•"/>
              <a:defRPr/>
            </a:lvl3pPr>
            <a:lvl4pPr indent="-285750" lvl="3" marL="1828800" algn="l">
              <a:lnSpc>
                <a:spcPct val="110000"/>
              </a:lnSpc>
              <a:spcBef>
                <a:spcPts val="300"/>
              </a:spcBef>
              <a:spcAft>
                <a:spcPts val="0"/>
              </a:spcAft>
              <a:buClr>
                <a:srgbClr val="1B1915"/>
              </a:buClr>
              <a:buSzPts val="900"/>
              <a:buChar char="•"/>
              <a:defRPr/>
            </a:lvl4pPr>
            <a:lvl5pPr indent="-285750" lvl="4" marL="2286000" algn="l">
              <a:lnSpc>
                <a:spcPct val="110000"/>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id="608" name="Google Shape;608;p74"/>
          <p:cNvPicPr preferRelativeResize="0"/>
          <p:nvPr/>
        </p:nvPicPr>
        <p:blipFill rotWithShape="1">
          <a:blip r:embed="rId2">
            <a:alphaModFix/>
          </a:blip>
          <a:srcRect b="0" l="0" r="0" t="0"/>
          <a:stretch/>
        </p:blipFill>
        <p:spPr>
          <a:xfrm>
            <a:off x="10936818" y="6398446"/>
            <a:ext cx="810688" cy="208294"/>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s_Two">
  <p:cSld name="Speakers_Two">
    <p:bg>
      <p:bgPr>
        <a:solidFill>
          <a:schemeClr val="dk1"/>
        </a:solidFill>
      </p:bgPr>
    </p:bg>
    <p:spTree>
      <p:nvGrpSpPr>
        <p:cNvPr id="609" name="Shape 609"/>
        <p:cNvGrpSpPr/>
        <p:nvPr/>
      </p:nvGrpSpPr>
      <p:grpSpPr>
        <a:xfrm>
          <a:off x="0" y="0"/>
          <a:ext cx="0" cy="0"/>
          <a:chOff x="0" y="0"/>
          <a:chExt cx="0" cy="0"/>
        </a:xfrm>
      </p:grpSpPr>
      <p:sp>
        <p:nvSpPr>
          <p:cNvPr id="610" name="Google Shape;610;p75"/>
          <p:cNvSpPr/>
          <p:nvPr/>
        </p:nvSpPr>
        <p:spPr>
          <a:xfrm>
            <a:off x="4211638" y="4229100"/>
            <a:ext cx="3704400" cy="2374800"/>
          </a:xfrm>
          <a:prstGeom prst="roundRect">
            <a:avLst>
              <a:gd fmla="val 3669" name="adj"/>
            </a:avLst>
          </a:prstGeom>
          <a:solidFill>
            <a:srgbClr val="0B1E17"/>
          </a:solidFill>
          <a:ln cap="flat" cmpd="sng" w="127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611" name="Google Shape;611;p75"/>
          <p:cNvSpPr txBox="1"/>
          <p:nvPr>
            <p:ph type="title"/>
          </p:nvPr>
        </p:nvSpPr>
        <p:spPr>
          <a:xfrm>
            <a:off x="394608" y="792691"/>
            <a:ext cx="36900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accent5"/>
              </a:buClr>
              <a:buSzPts val="5100"/>
              <a:buFont typeface="Outfit"/>
              <a:buNone/>
              <a:defRPr b="0" sz="5100">
                <a:solidFill>
                  <a:schemeClr val="accent5"/>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612" name="Google Shape;612;p75"/>
          <p:cNvSpPr txBox="1"/>
          <p:nvPr>
            <p:ph idx="1" type="body"/>
          </p:nvPr>
        </p:nvSpPr>
        <p:spPr>
          <a:xfrm>
            <a:off x="4351283" y="5329875"/>
            <a:ext cx="3430800" cy="5565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FFFFF"/>
              </a:buClr>
              <a:buSzPts val="1100"/>
              <a:buFont typeface="Arial"/>
              <a:buNone/>
              <a:defRPr sz="1100">
                <a:solidFill>
                  <a:srgbClr val="FFFFFF"/>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613" name="Google Shape;613;p75"/>
          <p:cNvSpPr txBox="1"/>
          <p:nvPr>
            <p:ph idx="2" type="body"/>
          </p:nvPr>
        </p:nvSpPr>
        <p:spPr>
          <a:xfrm>
            <a:off x="4351283" y="4429125"/>
            <a:ext cx="3430800" cy="327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2000"/>
              <a:buFont typeface="Arial"/>
              <a:buNone/>
              <a:defRPr sz="20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614" name="Google Shape;614;p75"/>
          <p:cNvSpPr/>
          <p:nvPr>
            <p:ph idx="3" type="pic"/>
          </p:nvPr>
        </p:nvSpPr>
        <p:spPr>
          <a:xfrm>
            <a:off x="4351338" y="6025590"/>
            <a:ext cx="1717500" cy="399900"/>
          </a:xfrm>
          <a:prstGeom prst="rect">
            <a:avLst/>
          </a:prstGeom>
          <a:noFill/>
          <a:ln>
            <a:noFill/>
          </a:ln>
        </p:spPr>
      </p:sp>
      <p:sp>
        <p:nvSpPr>
          <p:cNvPr id="615" name="Google Shape;615;p75"/>
          <p:cNvSpPr txBox="1"/>
          <p:nvPr>
            <p:ph idx="4" type="body"/>
          </p:nvPr>
        </p:nvSpPr>
        <p:spPr>
          <a:xfrm>
            <a:off x="4351283" y="4886325"/>
            <a:ext cx="3430800" cy="327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1500"/>
              <a:buFont typeface="Arial"/>
              <a:buNone/>
              <a:defRPr sz="15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pic>
        <p:nvPicPr>
          <p:cNvPr descr="A white letter on a black background&#10;&#10;Description automatically generated" id="616" name="Google Shape;616;p75"/>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617" name="Google Shape;617;p75"/>
          <p:cNvSpPr/>
          <p:nvPr>
            <p:ph idx="5" type="pic"/>
          </p:nvPr>
        </p:nvSpPr>
        <p:spPr>
          <a:xfrm>
            <a:off x="4222148" y="1800225"/>
            <a:ext cx="3693900" cy="2272800"/>
          </a:xfrm>
          <a:prstGeom prst="roundRect">
            <a:avLst>
              <a:gd fmla="val 3635" name="adj"/>
            </a:avLst>
          </a:prstGeom>
          <a:solidFill>
            <a:schemeClr val="accent2"/>
          </a:solidFill>
          <a:ln>
            <a:noFill/>
          </a:ln>
        </p:spPr>
      </p:sp>
      <p:sp>
        <p:nvSpPr>
          <p:cNvPr id="618" name="Google Shape;618;p75"/>
          <p:cNvSpPr/>
          <p:nvPr>
            <p:ph idx="6" type="pic"/>
          </p:nvPr>
        </p:nvSpPr>
        <p:spPr>
          <a:xfrm>
            <a:off x="8045286" y="1800225"/>
            <a:ext cx="3693900" cy="2272800"/>
          </a:xfrm>
          <a:prstGeom prst="roundRect">
            <a:avLst>
              <a:gd fmla="val 3635" name="adj"/>
            </a:avLst>
          </a:prstGeom>
          <a:solidFill>
            <a:schemeClr val="accent2"/>
          </a:solidFill>
          <a:ln>
            <a:noFill/>
          </a:ln>
        </p:spPr>
      </p:sp>
      <p:cxnSp>
        <p:nvCxnSpPr>
          <p:cNvPr id="619" name="Google Shape;619;p75"/>
          <p:cNvCxnSpPr/>
          <p:nvPr/>
        </p:nvCxnSpPr>
        <p:spPr>
          <a:xfrm rot="10800000">
            <a:off x="381138" y="1648763"/>
            <a:ext cx="3703500" cy="13500"/>
          </a:xfrm>
          <a:prstGeom prst="straightConnector1">
            <a:avLst/>
          </a:prstGeom>
          <a:noFill/>
          <a:ln cap="flat" cmpd="sng" w="16925">
            <a:solidFill>
              <a:schemeClr val="dk1"/>
            </a:solidFill>
            <a:prstDash val="solid"/>
            <a:miter lim="800000"/>
            <a:headEnd len="sm" w="sm" type="none"/>
            <a:tailEnd len="sm" w="sm" type="none"/>
          </a:ln>
        </p:spPr>
      </p:cxnSp>
      <p:sp>
        <p:nvSpPr>
          <p:cNvPr id="620" name="Google Shape;620;p75"/>
          <p:cNvSpPr/>
          <p:nvPr/>
        </p:nvSpPr>
        <p:spPr>
          <a:xfrm>
            <a:off x="8042659" y="4229100"/>
            <a:ext cx="3704400" cy="2374800"/>
          </a:xfrm>
          <a:prstGeom prst="roundRect">
            <a:avLst>
              <a:gd fmla="val 3669" name="adj"/>
            </a:avLst>
          </a:prstGeom>
          <a:solidFill>
            <a:srgbClr val="0B1E17"/>
          </a:solidFill>
          <a:ln cap="flat" cmpd="sng" w="127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621" name="Google Shape;621;p75"/>
          <p:cNvSpPr txBox="1"/>
          <p:nvPr>
            <p:ph idx="7" type="body"/>
          </p:nvPr>
        </p:nvSpPr>
        <p:spPr>
          <a:xfrm>
            <a:off x="8182304" y="5329875"/>
            <a:ext cx="3430800" cy="5565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FFFFF"/>
              </a:buClr>
              <a:buSzPts val="1100"/>
              <a:buFont typeface="Arial"/>
              <a:buNone/>
              <a:defRPr sz="1100">
                <a:solidFill>
                  <a:srgbClr val="FFFFFF"/>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622" name="Google Shape;622;p75"/>
          <p:cNvSpPr txBox="1"/>
          <p:nvPr>
            <p:ph idx="8" type="body"/>
          </p:nvPr>
        </p:nvSpPr>
        <p:spPr>
          <a:xfrm>
            <a:off x="8182304" y="4429125"/>
            <a:ext cx="3430800" cy="327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2000"/>
              <a:buFont typeface="Arial"/>
              <a:buNone/>
              <a:defRPr sz="20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623" name="Google Shape;623;p75"/>
          <p:cNvSpPr/>
          <p:nvPr>
            <p:ph idx="9" type="pic"/>
          </p:nvPr>
        </p:nvSpPr>
        <p:spPr>
          <a:xfrm>
            <a:off x="8182359" y="6025590"/>
            <a:ext cx="1717500" cy="399900"/>
          </a:xfrm>
          <a:prstGeom prst="rect">
            <a:avLst/>
          </a:prstGeom>
          <a:noFill/>
          <a:ln>
            <a:noFill/>
          </a:ln>
        </p:spPr>
      </p:sp>
      <p:sp>
        <p:nvSpPr>
          <p:cNvPr id="624" name="Google Shape;624;p75"/>
          <p:cNvSpPr txBox="1"/>
          <p:nvPr>
            <p:ph idx="13" type="body"/>
          </p:nvPr>
        </p:nvSpPr>
        <p:spPr>
          <a:xfrm>
            <a:off x="8182304" y="4886325"/>
            <a:ext cx="3430800" cy="327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1500"/>
              <a:buFont typeface="Arial"/>
              <a:buNone/>
              <a:defRPr sz="15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Tree>
  </p:cSld>
  <p:clrMapOvr>
    <a:masterClrMapping/>
  </p:clrMapOvr>
  <p:extLst>
    <p:ext uri="{DCECCB84-F9BA-43D5-87BE-67443E8EF086}">
      <p15:sldGuideLst>
        <p15:guide id="1">
          <p15:clr>
            <a:srgbClr val="FBAE40"/>
          </p15:clr>
        </p15:guide>
        <p15:guide id="2" pos="7680">
          <p15:clr>
            <a:srgbClr val="FBAE40"/>
          </p15:clr>
        </p15:guide>
        <p15:guide id="3" pos="240">
          <p15:clr>
            <a:srgbClr val="FBAE40"/>
          </p15:clr>
        </p15:guide>
        <p15:guide id="4" pos="1608">
          <p15:clr>
            <a:srgbClr val="FBAE40"/>
          </p15:clr>
        </p15:guide>
        <p15:guide id="5" pos="1688">
          <p15:clr>
            <a:srgbClr val="FBAE40"/>
          </p15:clr>
        </p15:guide>
        <p15:guide id="6" pos="3056">
          <p15:clr>
            <a:srgbClr val="FBAE40"/>
          </p15:clr>
        </p15:guide>
        <p15:guide id="7" pos="3136">
          <p15:clr>
            <a:srgbClr val="FBAE40"/>
          </p15:clr>
        </p15:guide>
        <p15:guide id="8" pos="4504">
          <p15:clr>
            <a:srgbClr val="FBAE40"/>
          </p15:clr>
        </p15:guide>
        <p15:guide id="9" pos="4584">
          <p15:clr>
            <a:srgbClr val="FBAE40"/>
          </p15:clr>
        </p15:guide>
        <p15:guide id="10" pos="5952">
          <p15:clr>
            <a:srgbClr val="FBAE40"/>
          </p15:clr>
        </p15:guide>
        <p15:guide id="11" pos="6032">
          <p15:clr>
            <a:srgbClr val="FBAE40"/>
          </p15:clr>
        </p15:guide>
        <p15:guide id="12" pos="7400">
          <p15:clr>
            <a:srgbClr val="FBAE40"/>
          </p15:clr>
        </p15:guide>
        <p15:guide id="13" orient="horz">
          <p15:clr>
            <a:srgbClr val="FBAE40"/>
          </p15:clr>
        </p15:guide>
        <p15:guide id="14" orient="horz" pos="4320">
          <p15:clr>
            <a:srgbClr val="FBAE40"/>
          </p15:clr>
        </p15:guide>
        <p15:guide id="15" orient="horz" pos="240">
          <p15:clr>
            <a:srgbClr val="FBAE40"/>
          </p15:clr>
        </p15:guide>
        <p15:guide id="16" orient="horz" pos="2200">
          <p15:clr>
            <a:srgbClr val="FBAE40"/>
          </p15:clr>
        </p15:guide>
        <p15:guide id="17" orient="horz" pos="4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s_Three">
  <p:cSld name="Speakers_Three">
    <p:bg>
      <p:bgPr>
        <a:solidFill>
          <a:schemeClr val="dk1"/>
        </a:solidFill>
      </p:bgPr>
    </p:bg>
    <p:spTree>
      <p:nvGrpSpPr>
        <p:cNvPr id="625" name="Shape 625"/>
        <p:cNvGrpSpPr/>
        <p:nvPr/>
      </p:nvGrpSpPr>
      <p:grpSpPr>
        <a:xfrm>
          <a:off x="0" y="0"/>
          <a:ext cx="0" cy="0"/>
          <a:chOff x="0" y="0"/>
          <a:chExt cx="0" cy="0"/>
        </a:xfrm>
      </p:grpSpPr>
      <p:sp>
        <p:nvSpPr>
          <p:cNvPr id="626" name="Google Shape;626;p76"/>
          <p:cNvSpPr txBox="1"/>
          <p:nvPr>
            <p:ph type="title"/>
          </p:nvPr>
        </p:nvSpPr>
        <p:spPr>
          <a:xfrm>
            <a:off x="394608" y="792691"/>
            <a:ext cx="36900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accent5"/>
              </a:buClr>
              <a:buSzPts val="5100"/>
              <a:buFont typeface="Outfit"/>
              <a:buNone/>
              <a:defRPr b="0" sz="5100">
                <a:solidFill>
                  <a:schemeClr val="accent5"/>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627" name="Google Shape;627;p76"/>
          <p:cNvSpPr/>
          <p:nvPr>
            <p:ph idx="2" type="pic"/>
          </p:nvPr>
        </p:nvSpPr>
        <p:spPr>
          <a:xfrm>
            <a:off x="6787849" y="1800225"/>
            <a:ext cx="2401500" cy="2272800"/>
          </a:xfrm>
          <a:prstGeom prst="roundRect">
            <a:avLst>
              <a:gd fmla="val 3635" name="adj"/>
            </a:avLst>
          </a:prstGeom>
          <a:solidFill>
            <a:schemeClr val="accent2"/>
          </a:solidFill>
          <a:ln>
            <a:noFill/>
          </a:ln>
        </p:spPr>
      </p:sp>
      <p:cxnSp>
        <p:nvCxnSpPr>
          <p:cNvPr id="628" name="Google Shape;628;p76"/>
          <p:cNvCxnSpPr/>
          <p:nvPr/>
        </p:nvCxnSpPr>
        <p:spPr>
          <a:xfrm rot="10800000">
            <a:off x="381138" y="1648763"/>
            <a:ext cx="3703500" cy="13500"/>
          </a:xfrm>
          <a:prstGeom prst="straightConnector1">
            <a:avLst/>
          </a:prstGeom>
          <a:noFill/>
          <a:ln cap="flat" cmpd="sng" w="16925">
            <a:solidFill>
              <a:schemeClr val="dk1"/>
            </a:solidFill>
            <a:prstDash val="solid"/>
            <a:miter lim="800000"/>
            <a:headEnd len="sm" w="sm" type="none"/>
            <a:tailEnd len="sm" w="sm" type="none"/>
          </a:ln>
        </p:spPr>
      </p:cxnSp>
      <p:pic>
        <p:nvPicPr>
          <p:cNvPr descr="A white letter on a black background&#10;&#10;Description automatically generated" id="629" name="Google Shape;629;p76"/>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630" name="Google Shape;630;p76"/>
          <p:cNvSpPr/>
          <p:nvPr>
            <p:ph idx="3" type="pic"/>
          </p:nvPr>
        </p:nvSpPr>
        <p:spPr>
          <a:xfrm>
            <a:off x="4222147" y="1800225"/>
            <a:ext cx="2401500" cy="2272800"/>
          </a:xfrm>
          <a:prstGeom prst="roundRect">
            <a:avLst>
              <a:gd fmla="val 3635" name="adj"/>
            </a:avLst>
          </a:prstGeom>
          <a:solidFill>
            <a:schemeClr val="accent2"/>
          </a:solidFill>
          <a:ln>
            <a:noFill/>
          </a:ln>
        </p:spPr>
      </p:sp>
      <p:sp>
        <p:nvSpPr>
          <p:cNvPr id="631" name="Google Shape;631;p76"/>
          <p:cNvSpPr/>
          <p:nvPr/>
        </p:nvSpPr>
        <p:spPr>
          <a:xfrm>
            <a:off x="9345339" y="4245498"/>
            <a:ext cx="2409600" cy="2358300"/>
          </a:xfrm>
          <a:prstGeom prst="roundRect">
            <a:avLst>
              <a:gd fmla="val 3669" name="adj"/>
            </a:avLst>
          </a:prstGeom>
          <a:solidFill>
            <a:srgbClr val="0B1E17"/>
          </a:solidFill>
          <a:ln cap="flat" cmpd="sng" w="127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632" name="Google Shape;632;p76"/>
          <p:cNvSpPr/>
          <p:nvPr>
            <p:ph idx="4" type="pic"/>
          </p:nvPr>
        </p:nvSpPr>
        <p:spPr>
          <a:xfrm>
            <a:off x="9353550" y="1800225"/>
            <a:ext cx="2401500" cy="2272800"/>
          </a:xfrm>
          <a:prstGeom prst="roundRect">
            <a:avLst>
              <a:gd fmla="val 3635" name="adj"/>
            </a:avLst>
          </a:prstGeom>
          <a:solidFill>
            <a:schemeClr val="accent2"/>
          </a:solidFill>
          <a:ln>
            <a:noFill/>
          </a:ln>
        </p:spPr>
      </p:sp>
      <p:sp>
        <p:nvSpPr>
          <p:cNvPr id="633" name="Google Shape;633;p76"/>
          <p:cNvSpPr txBox="1"/>
          <p:nvPr>
            <p:ph idx="1" type="body"/>
          </p:nvPr>
        </p:nvSpPr>
        <p:spPr>
          <a:xfrm>
            <a:off x="9482234" y="4373449"/>
            <a:ext cx="2126100" cy="3876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1700"/>
              <a:buFont typeface="Arial"/>
              <a:buNone/>
              <a:defRPr sz="17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634" name="Google Shape;634;p76"/>
          <p:cNvSpPr txBox="1"/>
          <p:nvPr>
            <p:ph idx="5" type="body"/>
          </p:nvPr>
        </p:nvSpPr>
        <p:spPr>
          <a:xfrm>
            <a:off x="9482234" y="4843346"/>
            <a:ext cx="2126100" cy="399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1300"/>
              <a:buFont typeface="Arial"/>
              <a:buNone/>
              <a:defRPr sz="13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635" name="Google Shape;635;p76"/>
          <p:cNvSpPr txBox="1"/>
          <p:nvPr>
            <p:ph idx="6" type="body"/>
          </p:nvPr>
        </p:nvSpPr>
        <p:spPr>
          <a:xfrm>
            <a:off x="9482234" y="5346273"/>
            <a:ext cx="2121300" cy="5565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FFFFF"/>
              </a:buClr>
              <a:buSzPts val="1100"/>
              <a:buFont typeface="Arial"/>
              <a:buNone/>
              <a:defRPr sz="1100">
                <a:solidFill>
                  <a:srgbClr val="FFFFFF"/>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636" name="Google Shape;636;p76"/>
          <p:cNvSpPr/>
          <p:nvPr>
            <p:ph idx="7" type="pic"/>
          </p:nvPr>
        </p:nvSpPr>
        <p:spPr>
          <a:xfrm>
            <a:off x="9482234" y="6075343"/>
            <a:ext cx="1528800" cy="380100"/>
          </a:xfrm>
          <a:prstGeom prst="rect">
            <a:avLst/>
          </a:prstGeom>
          <a:noFill/>
          <a:ln>
            <a:noFill/>
          </a:ln>
        </p:spPr>
      </p:sp>
      <p:sp>
        <p:nvSpPr>
          <p:cNvPr id="637" name="Google Shape;637;p76"/>
          <p:cNvSpPr/>
          <p:nvPr/>
        </p:nvSpPr>
        <p:spPr>
          <a:xfrm>
            <a:off x="6783443" y="4245498"/>
            <a:ext cx="2409600" cy="2358300"/>
          </a:xfrm>
          <a:prstGeom prst="roundRect">
            <a:avLst>
              <a:gd fmla="val 3669" name="adj"/>
            </a:avLst>
          </a:prstGeom>
          <a:solidFill>
            <a:srgbClr val="0B1E17"/>
          </a:solidFill>
          <a:ln cap="flat" cmpd="sng" w="127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638" name="Google Shape;638;p76"/>
          <p:cNvSpPr txBox="1"/>
          <p:nvPr>
            <p:ph idx="8" type="body"/>
          </p:nvPr>
        </p:nvSpPr>
        <p:spPr>
          <a:xfrm>
            <a:off x="6920337" y="4373449"/>
            <a:ext cx="2126100" cy="3876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1700"/>
              <a:buFont typeface="Arial"/>
              <a:buNone/>
              <a:defRPr sz="17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639" name="Google Shape;639;p76"/>
          <p:cNvSpPr txBox="1"/>
          <p:nvPr>
            <p:ph idx="9" type="body"/>
          </p:nvPr>
        </p:nvSpPr>
        <p:spPr>
          <a:xfrm>
            <a:off x="6920337" y="4843346"/>
            <a:ext cx="2126100" cy="399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1300"/>
              <a:buFont typeface="Arial"/>
              <a:buNone/>
              <a:defRPr sz="13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640" name="Google Shape;640;p76"/>
          <p:cNvSpPr txBox="1"/>
          <p:nvPr>
            <p:ph idx="13" type="body"/>
          </p:nvPr>
        </p:nvSpPr>
        <p:spPr>
          <a:xfrm>
            <a:off x="6920337" y="5346273"/>
            <a:ext cx="2121300" cy="5565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FFFFF"/>
              </a:buClr>
              <a:buSzPts val="1100"/>
              <a:buFont typeface="Arial"/>
              <a:buNone/>
              <a:defRPr sz="1100">
                <a:solidFill>
                  <a:srgbClr val="FFFFFF"/>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641" name="Google Shape;641;p76"/>
          <p:cNvSpPr/>
          <p:nvPr>
            <p:ph idx="14" type="pic"/>
          </p:nvPr>
        </p:nvSpPr>
        <p:spPr>
          <a:xfrm>
            <a:off x="6920337" y="6075343"/>
            <a:ext cx="1528800" cy="380100"/>
          </a:xfrm>
          <a:prstGeom prst="rect">
            <a:avLst/>
          </a:prstGeom>
          <a:noFill/>
          <a:ln>
            <a:noFill/>
          </a:ln>
        </p:spPr>
      </p:sp>
      <p:sp>
        <p:nvSpPr>
          <p:cNvPr id="642" name="Google Shape;642;p76"/>
          <p:cNvSpPr/>
          <p:nvPr/>
        </p:nvSpPr>
        <p:spPr>
          <a:xfrm>
            <a:off x="4213663" y="4245498"/>
            <a:ext cx="2409600" cy="2358300"/>
          </a:xfrm>
          <a:prstGeom prst="roundRect">
            <a:avLst>
              <a:gd fmla="val 3669" name="adj"/>
            </a:avLst>
          </a:prstGeom>
          <a:solidFill>
            <a:srgbClr val="0B1E17"/>
          </a:solidFill>
          <a:ln cap="flat" cmpd="sng" w="127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643" name="Google Shape;643;p76"/>
          <p:cNvSpPr txBox="1"/>
          <p:nvPr>
            <p:ph idx="15" type="body"/>
          </p:nvPr>
        </p:nvSpPr>
        <p:spPr>
          <a:xfrm>
            <a:off x="4350558" y="4373449"/>
            <a:ext cx="2126100" cy="3876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1700"/>
              <a:buFont typeface="Arial"/>
              <a:buNone/>
              <a:defRPr sz="17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644" name="Google Shape;644;p76"/>
          <p:cNvSpPr txBox="1"/>
          <p:nvPr>
            <p:ph idx="16" type="body"/>
          </p:nvPr>
        </p:nvSpPr>
        <p:spPr>
          <a:xfrm>
            <a:off x="4350558" y="4843346"/>
            <a:ext cx="2126100" cy="399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1300"/>
              <a:buFont typeface="Arial"/>
              <a:buNone/>
              <a:defRPr sz="13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645" name="Google Shape;645;p76"/>
          <p:cNvSpPr txBox="1"/>
          <p:nvPr>
            <p:ph idx="17" type="body"/>
          </p:nvPr>
        </p:nvSpPr>
        <p:spPr>
          <a:xfrm>
            <a:off x="4350558" y="5346273"/>
            <a:ext cx="2121300" cy="5565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FFFFF"/>
              </a:buClr>
              <a:buSzPts val="1100"/>
              <a:buFont typeface="Arial"/>
              <a:buNone/>
              <a:defRPr sz="1100">
                <a:solidFill>
                  <a:srgbClr val="FFFFFF"/>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646" name="Google Shape;646;p76"/>
          <p:cNvSpPr/>
          <p:nvPr>
            <p:ph idx="18" type="pic"/>
          </p:nvPr>
        </p:nvSpPr>
        <p:spPr>
          <a:xfrm>
            <a:off x="4350558" y="6075343"/>
            <a:ext cx="1528800" cy="380100"/>
          </a:xfrm>
          <a:prstGeom prst="rect">
            <a:avLst/>
          </a:prstGeom>
          <a:noFill/>
          <a:ln>
            <a:noFill/>
          </a:ln>
        </p:spPr>
      </p:sp>
    </p:spTree>
  </p:cSld>
  <p:clrMapOvr>
    <a:masterClrMapping/>
  </p:clrMapOvr>
  <p:extLst>
    <p:ext uri="{DCECCB84-F9BA-43D5-87BE-67443E8EF086}">
      <p15:sldGuideLst>
        <p15:guide id="1">
          <p15:clr>
            <a:srgbClr val="FBAE40"/>
          </p15:clr>
        </p15:guide>
        <p15:guide id="2" pos="7680">
          <p15:clr>
            <a:srgbClr val="FBAE40"/>
          </p15:clr>
        </p15:guide>
        <p15:guide id="3" pos="240">
          <p15:clr>
            <a:srgbClr val="FBAE40"/>
          </p15:clr>
        </p15:guide>
        <p15:guide id="4" pos="1367">
          <p15:clr>
            <a:srgbClr val="FBAE40"/>
          </p15:clr>
        </p15:guide>
        <p15:guide id="5" pos="1447">
          <p15:clr>
            <a:srgbClr val="FBAE40"/>
          </p15:clr>
        </p15:guide>
        <p15:guide id="6" pos="2573">
          <p15:clr>
            <a:srgbClr val="FBAE40"/>
          </p15:clr>
        </p15:guide>
        <p15:guide id="7" pos="2653">
          <p15:clr>
            <a:srgbClr val="FBAE40"/>
          </p15:clr>
        </p15:guide>
        <p15:guide id="8" pos="3780">
          <p15:clr>
            <a:srgbClr val="FBAE40"/>
          </p15:clr>
        </p15:guide>
        <p15:guide id="9" pos="3860">
          <p15:clr>
            <a:srgbClr val="FBAE40"/>
          </p15:clr>
        </p15:guide>
        <p15:guide id="10" pos="4987">
          <p15:clr>
            <a:srgbClr val="FBAE40"/>
          </p15:clr>
        </p15:guide>
        <p15:guide id="11" pos="5067">
          <p15:clr>
            <a:srgbClr val="FBAE40"/>
          </p15:clr>
        </p15:guide>
        <p15:guide id="12" pos="6193">
          <p15:clr>
            <a:srgbClr val="FBAE40"/>
          </p15:clr>
        </p15:guide>
        <p15:guide id="13" pos="6273">
          <p15:clr>
            <a:srgbClr val="FBAE40"/>
          </p15:clr>
        </p15:guide>
        <p15:guide id="14" pos="7400">
          <p15:clr>
            <a:srgbClr val="FBAE40"/>
          </p15:clr>
        </p15:guide>
        <p15:guide id="15" orient="horz">
          <p15:clr>
            <a:srgbClr val="FBAE40"/>
          </p15:clr>
        </p15:guide>
        <p15:guide id="16" orient="horz" pos="4320">
          <p15:clr>
            <a:srgbClr val="FBAE40"/>
          </p15:clr>
        </p15:guide>
        <p15:guide id="17" orient="horz" pos="240">
          <p15:clr>
            <a:srgbClr val="FBAE40"/>
          </p15:clr>
        </p15:guide>
        <p15:guide id="18" orient="horz" pos="2200">
          <p15:clr>
            <a:srgbClr val="FBAE40"/>
          </p15:clr>
        </p15:guide>
        <p15:guide id="19" orient="horz" pos="4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s_Four">
  <p:cSld name="Speakers_Four">
    <p:bg>
      <p:bgPr>
        <a:solidFill>
          <a:schemeClr val="dk1"/>
        </a:solidFill>
      </p:bgPr>
    </p:bg>
    <p:spTree>
      <p:nvGrpSpPr>
        <p:cNvPr id="647" name="Shape 647"/>
        <p:cNvGrpSpPr/>
        <p:nvPr/>
      </p:nvGrpSpPr>
      <p:grpSpPr>
        <a:xfrm>
          <a:off x="0" y="0"/>
          <a:ext cx="0" cy="0"/>
          <a:chOff x="0" y="0"/>
          <a:chExt cx="0" cy="0"/>
        </a:xfrm>
      </p:grpSpPr>
      <p:sp>
        <p:nvSpPr>
          <p:cNvPr id="648" name="Google Shape;648;p77"/>
          <p:cNvSpPr/>
          <p:nvPr/>
        </p:nvSpPr>
        <p:spPr>
          <a:xfrm>
            <a:off x="384097" y="4331224"/>
            <a:ext cx="2740500" cy="2272800"/>
          </a:xfrm>
          <a:prstGeom prst="roundRect">
            <a:avLst>
              <a:gd fmla="val 3669" name="adj"/>
            </a:avLst>
          </a:prstGeom>
          <a:solidFill>
            <a:srgbClr val="0B1E17"/>
          </a:solidFill>
          <a:ln cap="flat" cmpd="sng" w="127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649" name="Google Shape;649;p77"/>
          <p:cNvSpPr txBox="1"/>
          <p:nvPr>
            <p:ph type="title"/>
          </p:nvPr>
        </p:nvSpPr>
        <p:spPr>
          <a:xfrm>
            <a:off x="394608" y="792691"/>
            <a:ext cx="27300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accent5"/>
              </a:buClr>
              <a:buSzPts val="5100"/>
              <a:buFont typeface="Outfit"/>
              <a:buNone/>
              <a:defRPr b="0" sz="5100">
                <a:solidFill>
                  <a:schemeClr val="accent5"/>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650" name="Google Shape;650;p77"/>
          <p:cNvSpPr txBox="1"/>
          <p:nvPr>
            <p:ph idx="1" type="body"/>
          </p:nvPr>
        </p:nvSpPr>
        <p:spPr>
          <a:xfrm>
            <a:off x="523742" y="5431999"/>
            <a:ext cx="2457600" cy="5565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FFFFF"/>
              </a:buClr>
              <a:buSzPts val="1100"/>
              <a:buFont typeface="Arial"/>
              <a:buNone/>
              <a:defRPr sz="1100">
                <a:solidFill>
                  <a:srgbClr val="FFFFFF"/>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651" name="Google Shape;651;p77"/>
          <p:cNvSpPr/>
          <p:nvPr>
            <p:ph idx="2" type="pic"/>
          </p:nvPr>
        </p:nvSpPr>
        <p:spPr>
          <a:xfrm>
            <a:off x="394608" y="1800225"/>
            <a:ext cx="2732700" cy="2416800"/>
          </a:xfrm>
          <a:prstGeom prst="roundRect">
            <a:avLst>
              <a:gd fmla="val 3635" name="adj"/>
            </a:avLst>
          </a:prstGeom>
          <a:solidFill>
            <a:schemeClr val="accent2"/>
          </a:solidFill>
          <a:ln>
            <a:noFill/>
          </a:ln>
        </p:spPr>
      </p:sp>
      <p:sp>
        <p:nvSpPr>
          <p:cNvPr id="652" name="Google Shape;652;p77"/>
          <p:cNvSpPr txBox="1"/>
          <p:nvPr>
            <p:ph idx="3" type="body"/>
          </p:nvPr>
        </p:nvSpPr>
        <p:spPr>
          <a:xfrm>
            <a:off x="523742" y="4531249"/>
            <a:ext cx="2457600" cy="327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2000"/>
              <a:buFont typeface="Arial"/>
              <a:buNone/>
              <a:defRPr sz="20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653" name="Google Shape;653;p77"/>
          <p:cNvSpPr/>
          <p:nvPr>
            <p:ph idx="4" type="pic"/>
          </p:nvPr>
        </p:nvSpPr>
        <p:spPr>
          <a:xfrm>
            <a:off x="523797" y="6074299"/>
            <a:ext cx="1717500" cy="399900"/>
          </a:xfrm>
          <a:prstGeom prst="rect">
            <a:avLst/>
          </a:prstGeom>
          <a:noFill/>
          <a:ln>
            <a:noFill/>
          </a:ln>
        </p:spPr>
      </p:sp>
      <p:sp>
        <p:nvSpPr>
          <p:cNvPr id="654" name="Google Shape;654;p77"/>
          <p:cNvSpPr txBox="1"/>
          <p:nvPr>
            <p:ph idx="5" type="body"/>
          </p:nvPr>
        </p:nvSpPr>
        <p:spPr>
          <a:xfrm>
            <a:off x="523742" y="4918875"/>
            <a:ext cx="2457600" cy="327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1500"/>
              <a:buFont typeface="Arial"/>
              <a:buNone/>
              <a:defRPr sz="15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cxnSp>
        <p:nvCxnSpPr>
          <p:cNvPr id="655" name="Google Shape;655;p77"/>
          <p:cNvCxnSpPr/>
          <p:nvPr/>
        </p:nvCxnSpPr>
        <p:spPr>
          <a:xfrm rot="10800000">
            <a:off x="381033" y="1648775"/>
            <a:ext cx="2730000" cy="0"/>
          </a:xfrm>
          <a:prstGeom prst="straightConnector1">
            <a:avLst/>
          </a:prstGeom>
          <a:noFill/>
          <a:ln cap="flat" cmpd="sng" w="16925">
            <a:solidFill>
              <a:schemeClr val="dk1"/>
            </a:solidFill>
            <a:prstDash val="solid"/>
            <a:miter lim="800000"/>
            <a:headEnd len="sm" w="sm" type="none"/>
            <a:tailEnd len="sm" w="sm" type="none"/>
          </a:ln>
        </p:spPr>
      </p:cxnSp>
      <p:pic>
        <p:nvPicPr>
          <p:cNvPr descr="A white letter on a black background&#10;&#10;Description automatically generated" id="656" name="Google Shape;656;p77"/>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657" name="Google Shape;657;p77"/>
          <p:cNvSpPr/>
          <p:nvPr/>
        </p:nvSpPr>
        <p:spPr>
          <a:xfrm>
            <a:off x="3253422" y="4331224"/>
            <a:ext cx="2740500" cy="2272800"/>
          </a:xfrm>
          <a:prstGeom prst="roundRect">
            <a:avLst>
              <a:gd fmla="val 3669" name="adj"/>
            </a:avLst>
          </a:prstGeom>
          <a:solidFill>
            <a:srgbClr val="0B1E17"/>
          </a:solidFill>
          <a:ln cap="flat" cmpd="sng" w="127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658" name="Google Shape;658;p77"/>
          <p:cNvSpPr txBox="1"/>
          <p:nvPr>
            <p:ph idx="6" type="body"/>
          </p:nvPr>
        </p:nvSpPr>
        <p:spPr>
          <a:xfrm>
            <a:off x="3393067" y="5431999"/>
            <a:ext cx="2457600" cy="5565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FFFFF"/>
              </a:buClr>
              <a:buSzPts val="1100"/>
              <a:buFont typeface="Arial"/>
              <a:buNone/>
              <a:defRPr sz="1100">
                <a:solidFill>
                  <a:srgbClr val="FFFFFF"/>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659" name="Google Shape;659;p77"/>
          <p:cNvSpPr/>
          <p:nvPr>
            <p:ph idx="7" type="pic"/>
          </p:nvPr>
        </p:nvSpPr>
        <p:spPr>
          <a:xfrm>
            <a:off x="3263932" y="1800225"/>
            <a:ext cx="2732700" cy="2416800"/>
          </a:xfrm>
          <a:prstGeom prst="roundRect">
            <a:avLst>
              <a:gd fmla="val 3635" name="adj"/>
            </a:avLst>
          </a:prstGeom>
          <a:solidFill>
            <a:schemeClr val="accent2"/>
          </a:solidFill>
          <a:ln>
            <a:noFill/>
          </a:ln>
        </p:spPr>
      </p:sp>
      <p:sp>
        <p:nvSpPr>
          <p:cNvPr id="660" name="Google Shape;660;p77"/>
          <p:cNvSpPr txBox="1"/>
          <p:nvPr>
            <p:ph idx="8" type="body"/>
          </p:nvPr>
        </p:nvSpPr>
        <p:spPr>
          <a:xfrm>
            <a:off x="3393067" y="4531249"/>
            <a:ext cx="2457600" cy="327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2000"/>
              <a:buFont typeface="Arial"/>
              <a:buNone/>
              <a:defRPr sz="20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661" name="Google Shape;661;p77"/>
          <p:cNvSpPr/>
          <p:nvPr>
            <p:ph idx="9" type="pic"/>
          </p:nvPr>
        </p:nvSpPr>
        <p:spPr>
          <a:xfrm>
            <a:off x="3393121" y="6074299"/>
            <a:ext cx="1717500" cy="399900"/>
          </a:xfrm>
          <a:prstGeom prst="rect">
            <a:avLst/>
          </a:prstGeom>
          <a:noFill/>
          <a:ln>
            <a:noFill/>
          </a:ln>
        </p:spPr>
      </p:sp>
      <p:sp>
        <p:nvSpPr>
          <p:cNvPr id="662" name="Google Shape;662;p77"/>
          <p:cNvSpPr txBox="1"/>
          <p:nvPr>
            <p:ph idx="13" type="body"/>
          </p:nvPr>
        </p:nvSpPr>
        <p:spPr>
          <a:xfrm>
            <a:off x="3393067" y="4918875"/>
            <a:ext cx="2457600" cy="327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1500"/>
              <a:buFont typeface="Arial"/>
              <a:buNone/>
              <a:defRPr sz="15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663" name="Google Shape;663;p77"/>
          <p:cNvSpPr/>
          <p:nvPr/>
        </p:nvSpPr>
        <p:spPr>
          <a:xfrm>
            <a:off x="6130629" y="4331224"/>
            <a:ext cx="2740500" cy="2272800"/>
          </a:xfrm>
          <a:prstGeom prst="roundRect">
            <a:avLst>
              <a:gd fmla="val 3669" name="adj"/>
            </a:avLst>
          </a:prstGeom>
          <a:solidFill>
            <a:srgbClr val="0B1E17"/>
          </a:solidFill>
          <a:ln cap="flat" cmpd="sng" w="127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664" name="Google Shape;664;p77"/>
          <p:cNvSpPr txBox="1"/>
          <p:nvPr>
            <p:ph idx="14" type="body"/>
          </p:nvPr>
        </p:nvSpPr>
        <p:spPr>
          <a:xfrm>
            <a:off x="6270274" y="5431999"/>
            <a:ext cx="2457600" cy="5565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FFFFF"/>
              </a:buClr>
              <a:buSzPts val="1100"/>
              <a:buFont typeface="Arial"/>
              <a:buNone/>
              <a:defRPr sz="1100">
                <a:solidFill>
                  <a:srgbClr val="FFFFFF"/>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665" name="Google Shape;665;p77"/>
          <p:cNvSpPr/>
          <p:nvPr>
            <p:ph idx="15" type="pic"/>
          </p:nvPr>
        </p:nvSpPr>
        <p:spPr>
          <a:xfrm>
            <a:off x="6141139" y="1800225"/>
            <a:ext cx="2732700" cy="2416800"/>
          </a:xfrm>
          <a:prstGeom prst="roundRect">
            <a:avLst>
              <a:gd fmla="val 3635" name="adj"/>
            </a:avLst>
          </a:prstGeom>
          <a:solidFill>
            <a:schemeClr val="accent2"/>
          </a:solidFill>
          <a:ln>
            <a:noFill/>
          </a:ln>
        </p:spPr>
      </p:sp>
      <p:sp>
        <p:nvSpPr>
          <p:cNvPr id="666" name="Google Shape;666;p77"/>
          <p:cNvSpPr txBox="1"/>
          <p:nvPr>
            <p:ph idx="16" type="body"/>
          </p:nvPr>
        </p:nvSpPr>
        <p:spPr>
          <a:xfrm>
            <a:off x="6270274" y="4531249"/>
            <a:ext cx="2457600" cy="327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2000"/>
              <a:buFont typeface="Arial"/>
              <a:buNone/>
              <a:defRPr sz="20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667" name="Google Shape;667;p77"/>
          <p:cNvSpPr/>
          <p:nvPr>
            <p:ph idx="17" type="pic"/>
          </p:nvPr>
        </p:nvSpPr>
        <p:spPr>
          <a:xfrm>
            <a:off x="6270328" y="6074299"/>
            <a:ext cx="1717500" cy="399900"/>
          </a:xfrm>
          <a:prstGeom prst="rect">
            <a:avLst/>
          </a:prstGeom>
          <a:noFill/>
          <a:ln>
            <a:noFill/>
          </a:ln>
        </p:spPr>
      </p:sp>
      <p:sp>
        <p:nvSpPr>
          <p:cNvPr id="668" name="Google Shape;668;p77"/>
          <p:cNvSpPr txBox="1"/>
          <p:nvPr>
            <p:ph idx="18" type="body"/>
          </p:nvPr>
        </p:nvSpPr>
        <p:spPr>
          <a:xfrm>
            <a:off x="6270274" y="4918875"/>
            <a:ext cx="2457600" cy="327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1500"/>
              <a:buFont typeface="Arial"/>
              <a:buNone/>
              <a:defRPr sz="15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669" name="Google Shape;669;p77"/>
          <p:cNvSpPr/>
          <p:nvPr/>
        </p:nvSpPr>
        <p:spPr>
          <a:xfrm>
            <a:off x="9015718" y="4331224"/>
            <a:ext cx="2740500" cy="2272800"/>
          </a:xfrm>
          <a:prstGeom prst="roundRect">
            <a:avLst>
              <a:gd fmla="val 3669" name="adj"/>
            </a:avLst>
          </a:prstGeom>
          <a:solidFill>
            <a:srgbClr val="0B1E17"/>
          </a:solidFill>
          <a:ln cap="flat" cmpd="sng" w="12700">
            <a:solidFill>
              <a:schemeClr val="accent5"/>
            </a:solidFill>
            <a:prstDash val="solid"/>
            <a:miter lim="800000"/>
            <a:headEnd len="sm" w="sm" type="none"/>
            <a:tailEnd len="sm" w="sm" type="none"/>
          </a:ln>
        </p:spPr>
        <p:txBody>
          <a:bodyPr anchorCtr="0" anchor="ctr" bIns="22875" lIns="45700" spcFirstLastPara="1" rIns="45700" wrap="square" tIns="22875">
            <a:noAutofit/>
          </a:bodyPr>
          <a:lstStyle/>
          <a:p>
            <a:pPr indent="0" lvl="0" marL="0" marR="0" rtl="0" algn="ctr">
              <a:lnSpc>
                <a:spcPct val="90000"/>
              </a:lnSpc>
              <a:spcBef>
                <a:spcPts val="0"/>
              </a:spcBef>
              <a:spcAft>
                <a:spcPts val="0"/>
              </a:spcAft>
              <a:buClr>
                <a:srgbClr val="000000"/>
              </a:buClr>
              <a:buSzPts val="2400"/>
              <a:buFont typeface="Outfit"/>
              <a:buNone/>
            </a:pPr>
            <a:r>
              <a:t/>
            </a:r>
            <a:endParaRPr b="0" i="0" sz="2400" u="none" cap="none" strike="noStrike">
              <a:solidFill>
                <a:schemeClr val="lt1"/>
              </a:solidFill>
              <a:latin typeface="Outfit"/>
              <a:ea typeface="Outfit"/>
              <a:cs typeface="Outfit"/>
              <a:sym typeface="Outfit"/>
            </a:endParaRPr>
          </a:p>
        </p:txBody>
      </p:sp>
      <p:sp>
        <p:nvSpPr>
          <p:cNvPr id="670" name="Google Shape;670;p77"/>
          <p:cNvSpPr txBox="1"/>
          <p:nvPr>
            <p:ph idx="19" type="body"/>
          </p:nvPr>
        </p:nvSpPr>
        <p:spPr>
          <a:xfrm>
            <a:off x="9155363" y="5431999"/>
            <a:ext cx="2457600" cy="5565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rgbClr val="FFFFFF"/>
              </a:buClr>
              <a:buSzPts val="1100"/>
              <a:buFont typeface="Arial"/>
              <a:buNone/>
              <a:defRPr sz="1100">
                <a:solidFill>
                  <a:srgbClr val="FFFFFF"/>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671" name="Google Shape;671;p77"/>
          <p:cNvSpPr/>
          <p:nvPr>
            <p:ph idx="20" type="pic"/>
          </p:nvPr>
        </p:nvSpPr>
        <p:spPr>
          <a:xfrm>
            <a:off x="9026228" y="1800225"/>
            <a:ext cx="2732700" cy="2416800"/>
          </a:xfrm>
          <a:prstGeom prst="roundRect">
            <a:avLst>
              <a:gd fmla="val 3635" name="adj"/>
            </a:avLst>
          </a:prstGeom>
          <a:solidFill>
            <a:schemeClr val="accent2"/>
          </a:solidFill>
          <a:ln>
            <a:noFill/>
          </a:ln>
        </p:spPr>
      </p:sp>
      <p:sp>
        <p:nvSpPr>
          <p:cNvPr id="672" name="Google Shape;672;p77"/>
          <p:cNvSpPr txBox="1"/>
          <p:nvPr>
            <p:ph idx="21" type="body"/>
          </p:nvPr>
        </p:nvSpPr>
        <p:spPr>
          <a:xfrm>
            <a:off x="9155363" y="4531249"/>
            <a:ext cx="2457600" cy="327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2000"/>
              <a:buFont typeface="Arial"/>
              <a:buNone/>
              <a:defRPr sz="20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673" name="Google Shape;673;p77"/>
          <p:cNvSpPr/>
          <p:nvPr>
            <p:ph idx="22" type="pic"/>
          </p:nvPr>
        </p:nvSpPr>
        <p:spPr>
          <a:xfrm>
            <a:off x="9155418" y="6074299"/>
            <a:ext cx="1717500" cy="399900"/>
          </a:xfrm>
          <a:prstGeom prst="rect">
            <a:avLst/>
          </a:prstGeom>
          <a:noFill/>
          <a:ln>
            <a:noFill/>
          </a:ln>
        </p:spPr>
      </p:sp>
      <p:sp>
        <p:nvSpPr>
          <p:cNvPr id="674" name="Google Shape;674;p77"/>
          <p:cNvSpPr txBox="1"/>
          <p:nvPr>
            <p:ph idx="23" type="body"/>
          </p:nvPr>
        </p:nvSpPr>
        <p:spPr>
          <a:xfrm>
            <a:off x="9155363" y="4918875"/>
            <a:ext cx="2457600" cy="327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5"/>
              </a:buClr>
              <a:buSzPts val="1500"/>
              <a:buFont typeface="Arial"/>
              <a:buNone/>
              <a:defRPr sz="1500">
                <a:solidFill>
                  <a:schemeClr val="accent5"/>
                </a:solidFill>
              </a:defRPr>
            </a:lvl1pPr>
            <a:lvl2pPr indent="-228600" lvl="1" marL="914400" algn="l">
              <a:lnSpc>
                <a:spcPct val="110000"/>
              </a:lnSpc>
              <a:spcBef>
                <a:spcPts val="300"/>
              </a:spcBef>
              <a:spcAft>
                <a:spcPts val="0"/>
              </a:spcAft>
              <a:buClr>
                <a:srgbClr val="1B1915"/>
              </a:buClr>
              <a:buSzPts val="700"/>
              <a:buNone/>
              <a:defRPr sz="700"/>
            </a:lvl2pPr>
            <a:lvl3pPr indent="-228600" lvl="2" marL="1371600" algn="l">
              <a:lnSpc>
                <a:spcPct val="110000"/>
              </a:lnSpc>
              <a:spcBef>
                <a:spcPts val="300"/>
              </a:spcBef>
              <a:spcAft>
                <a:spcPts val="0"/>
              </a:spcAft>
              <a:buClr>
                <a:srgbClr val="1B1915"/>
              </a:buClr>
              <a:buSzPts val="700"/>
              <a:buNone/>
              <a:defRPr sz="700"/>
            </a:lvl3pPr>
            <a:lvl4pPr indent="-228600" lvl="3" marL="1828800" algn="l">
              <a:lnSpc>
                <a:spcPct val="110000"/>
              </a:lnSpc>
              <a:spcBef>
                <a:spcPts val="300"/>
              </a:spcBef>
              <a:spcAft>
                <a:spcPts val="0"/>
              </a:spcAft>
              <a:buClr>
                <a:srgbClr val="1B1915"/>
              </a:buClr>
              <a:buSzPts val="500"/>
              <a:buNone/>
              <a:defRPr sz="500"/>
            </a:lvl4pPr>
            <a:lvl5pPr indent="-228600" lvl="4" marL="2286000" algn="l">
              <a:lnSpc>
                <a:spcPct val="11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Tree>
  </p:cSld>
  <p:clrMapOvr>
    <a:masterClrMapping/>
  </p:clrMapOvr>
  <p:extLst>
    <p:ext uri="{DCECCB84-F9BA-43D5-87BE-67443E8EF086}">
      <p15:sldGuideLst>
        <p15:guide id="1">
          <p15:clr>
            <a:srgbClr val="FBAE40"/>
          </p15:clr>
        </p15:guide>
        <p15:guide id="2" pos="7680">
          <p15:clr>
            <a:srgbClr val="FBAE40"/>
          </p15:clr>
        </p15:guide>
        <p15:guide id="3" pos="240">
          <p15:clr>
            <a:srgbClr val="FBAE40"/>
          </p15:clr>
        </p15:guide>
        <p15:guide id="4" pos="1970">
          <p15:clr>
            <a:srgbClr val="FBAE40"/>
          </p15:clr>
        </p15:guide>
        <p15:guide id="5" pos="2050">
          <p15:clr>
            <a:srgbClr val="FBAE40"/>
          </p15:clr>
        </p15:guide>
        <p15:guide id="6" pos="3780">
          <p15:clr>
            <a:srgbClr val="FBAE40"/>
          </p15:clr>
        </p15:guide>
        <p15:guide id="7" pos="3860">
          <p15:clr>
            <a:srgbClr val="FBAE40"/>
          </p15:clr>
        </p15:guide>
        <p15:guide id="8" pos="5590">
          <p15:clr>
            <a:srgbClr val="FBAE40"/>
          </p15:clr>
        </p15:guide>
        <p15:guide id="9" pos="5670">
          <p15:clr>
            <a:srgbClr val="FBAE40"/>
          </p15:clr>
        </p15:guide>
        <p15:guide id="10" pos="7400">
          <p15:clr>
            <a:srgbClr val="FBAE40"/>
          </p15:clr>
        </p15:guide>
        <p15:guide id="11" orient="horz">
          <p15:clr>
            <a:srgbClr val="FBAE40"/>
          </p15:clr>
        </p15:guide>
        <p15:guide id="12" orient="horz" pos="4320">
          <p15:clr>
            <a:srgbClr val="FBAE40"/>
          </p15:clr>
        </p15:guide>
        <p15:guide id="13" orient="horz" pos="240">
          <p15:clr>
            <a:srgbClr val="FBAE40"/>
          </p15:clr>
        </p15:guide>
        <p15:guide id="14" orient="horz" pos="2200">
          <p15:clr>
            <a:srgbClr val="FBAE40"/>
          </p15:clr>
        </p15:guide>
        <p15:guide id="15" orient="horz" pos="416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ght Image Grid">
  <p:cSld name="Eight Image Grid">
    <p:bg>
      <p:bgPr>
        <a:solidFill>
          <a:schemeClr val="dk1"/>
        </a:solidFill>
      </p:bgPr>
    </p:bg>
    <p:spTree>
      <p:nvGrpSpPr>
        <p:cNvPr id="675" name="Shape 675"/>
        <p:cNvGrpSpPr/>
        <p:nvPr/>
      </p:nvGrpSpPr>
      <p:grpSpPr>
        <a:xfrm>
          <a:off x="0" y="0"/>
          <a:ext cx="0" cy="0"/>
          <a:chOff x="0" y="0"/>
          <a:chExt cx="0" cy="0"/>
        </a:xfrm>
      </p:grpSpPr>
      <p:sp>
        <p:nvSpPr>
          <p:cNvPr id="676" name="Google Shape;676;p78"/>
          <p:cNvSpPr/>
          <p:nvPr>
            <p:ph idx="2" type="pic"/>
          </p:nvPr>
        </p:nvSpPr>
        <p:spPr>
          <a:xfrm>
            <a:off x="238125" y="250277"/>
            <a:ext cx="2810100" cy="3111600"/>
          </a:xfrm>
          <a:prstGeom prst="roundRect">
            <a:avLst>
              <a:gd fmla="val 4991" name="adj"/>
            </a:avLst>
          </a:prstGeom>
          <a:noFill/>
          <a:ln>
            <a:noFill/>
          </a:ln>
        </p:spPr>
      </p:sp>
      <p:sp>
        <p:nvSpPr>
          <p:cNvPr id="677" name="Google Shape;677;p78"/>
          <p:cNvSpPr/>
          <p:nvPr>
            <p:ph idx="3" type="pic"/>
          </p:nvPr>
        </p:nvSpPr>
        <p:spPr>
          <a:xfrm>
            <a:off x="3185640" y="250277"/>
            <a:ext cx="2810100" cy="3111600"/>
          </a:xfrm>
          <a:prstGeom prst="roundRect">
            <a:avLst>
              <a:gd fmla="val 4991" name="adj"/>
            </a:avLst>
          </a:prstGeom>
          <a:noFill/>
          <a:ln>
            <a:noFill/>
          </a:ln>
        </p:spPr>
      </p:sp>
      <p:sp>
        <p:nvSpPr>
          <p:cNvPr id="678" name="Google Shape;678;p78"/>
          <p:cNvSpPr/>
          <p:nvPr>
            <p:ph idx="4" type="pic"/>
          </p:nvPr>
        </p:nvSpPr>
        <p:spPr>
          <a:xfrm>
            <a:off x="6134483" y="250277"/>
            <a:ext cx="2810100" cy="3111600"/>
          </a:xfrm>
          <a:prstGeom prst="roundRect">
            <a:avLst>
              <a:gd fmla="val 4991" name="adj"/>
            </a:avLst>
          </a:prstGeom>
          <a:noFill/>
          <a:ln>
            <a:noFill/>
          </a:ln>
        </p:spPr>
      </p:sp>
      <p:sp>
        <p:nvSpPr>
          <p:cNvPr id="679" name="Google Shape;679;p78"/>
          <p:cNvSpPr/>
          <p:nvPr>
            <p:ph idx="5" type="pic"/>
          </p:nvPr>
        </p:nvSpPr>
        <p:spPr>
          <a:xfrm>
            <a:off x="9083327" y="250277"/>
            <a:ext cx="2810100" cy="3111600"/>
          </a:xfrm>
          <a:prstGeom prst="roundRect">
            <a:avLst>
              <a:gd fmla="val 4991" name="adj"/>
            </a:avLst>
          </a:prstGeom>
          <a:noFill/>
          <a:ln>
            <a:noFill/>
          </a:ln>
        </p:spPr>
      </p:sp>
      <p:sp>
        <p:nvSpPr>
          <p:cNvPr id="680" name="Google Shape;680;p78"/>
          <p:cNvSpPr/>
          <p:nvPr>
            <p:ph idx="6" type="pic"/>
          </p:nvPr>
        </p:nvSpPr>
        <p:spPr>
          <a:xfrm>
            <a:off x="238125" y="3495448"/>
            <a:ext cx="2810100" cy="3111600"/>
          </a:xfrm>
          <a:prstGeom prst="roundRect">
            <a:avLst>
              <a:gd fmla="val 4991" name="adj"/>
            </a:avLst>
          </a:prstGeom>
          <a:noFill/>
          <a:ln>
            <a:noFill/>
          </a:ln>
        </p:spPr>
      </p:sp>
      <p:sp>
        <p:nvSpPr>
          <p:cNvPr id="681" name="Google Shape;681;p78"/>
          <p:cNvSpPr/>
          <p:nvPr>
            <p:ph idx="7" type="pic"/>
          </p:nvPr>
        </p:nvSpPr>
        <p:spPr>
          <a:xfrm>
            <a:off x="3185640" y="3495448"/>
            <a:ext cx="2810100" cy="3111600"/>
          </a:xfrm>
          <a:prstGeom prst="roundRect">
            <a:avLst>
              <a:gd fmla="val 4991" name="adj"/>
            </a:avLst>
          </a:prstGeom>
          <a:noFill/>
          <a:ln>
            <a:noFill/>
          </a:ln>
        </p:spPr>
      </p:sp>
      <p:sp>
        <p:nvSpPr>
          <p:cNvPr id="682" name="Google Shape;682;p78"/>
          <p:cNvSpPr/>
          <p:nvPr>
            <p:ph idx="8" type="pic"/>
          </p:nvPr>
        </p:nvSpPr>
        <p:spPr>
          <a:xfrm>
            <a:off x="6134483" y="3495448"/>
            <a:ext cx="2810100" cy="3111600"/>
          </a:xfrm>
          <a:prstGeom prst="roundRect">
            <a:avLst>
              <a:gd fmla="val 4991" name="adj"/>
            </a:avLst>
          </a:prstGeom>
          <a:noFill/>
          <a:ln>
            <a:noFill/>
          </a:ln>
        </p:spPr>
      </p:sp>
      <p:sp>
        <p:nvSpPr>
          <p:cNvPr id="683" name="Google Shape;683;p78"/>
          <p:cNvSpPr/>
          <p:nvPr>
            <p:ph idx="9" type="pic"/>
          </p:nvPr>
        </p:nvSpPr>
        <p:spPr>
          <a:xfrm>
            <a:off x="9083327" y="3495448"/>
            <a:ext cx="2810100" cy="3111600"/>
          </a:xfrm>
          <a:prstGeom prst="roundRect">
            <a:avLst>
              <a:gd fmla="val 4991" name="adj"/>
            </a:avLst>
          </a:prstGeom>
          <a:noFill/>
          <a:ln>
            <a:noFill/>
          </a:ln>
        </p:spPr>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_Five Columns with Images 1">
  <p:cSld name="13_Text Slide_One Column">
    <p:bg>
      <p:bgPr>
        <a:solidFill>
          <a:srgbClr val="FFFFFF"/>
        </a:solidFill>
      </p:bgPr>
    </p:bg>
    <p:spTree>
      <p:nvGrpSpPr>
        <p:cNvPr id="684" name="Shape 684"/>
        <p:cNvGrpSpPr/>
        <p:nvPr/>
      </p:nvGrpSpPr>
      <p:grpSpPr>
        <a:xfrm>
          <a:off x="0" y="0"/>
          <a:ext cx="0" cy="0"/>
          <a:chOff x="0" y="0"/>
          <a:chExt cx="0" cy="0"/>
        </a:xfrm>
      </p:grpSpPr>
      <p:sp>
        <p:nvSpPr>
          <p:cNvPr id="685" name="Google Shape;685;p79"/>
          <p:cNvSpPr txBox="1"/>
          <p:nvPr>
            <p:ph type="title"/>
          </p:nvPr>
        </p:nvSpPr>
        <p:spPr>
          <a:xfrm>
            <a:off x="394607"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pic>
        <p:nvPicPr>
          <p:cNvPr id="686" name="Google Shape;686;p79"/>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687" name="Google Shape;687;p79"/>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algn="l">
              <a:lnSpc>
                <a:spcPct val="90000"/>
              </a:lnSpc>
              <a:spcBef>
                <a:spcPts val="2300"/>
              </a:spcBef>
              <a:spcAft>
                <a:spcPts val="0"/>
              </a:spcAft>
              <a:buClr>
                <a:schemeClr val="dk1"/>
              </a:buClr>
              <a:buSzPts val="900"/>
              <a:buNone/>
              <a:defRPr/>
            </a:lvl1pPr>
            <a:lvl2pPr lvl="1" algn="l">
              <a:lnSpc>
                <a:spcPct val="90000"/>
              </a:lnSpc>
              <a:spcBef>
                <a:spcPts val="2300"/>
              </a:spcBef>
              <a:spcAft>
                <a:spcPts val="0"/>
              </a:spcAft>
              <a:buClr>
                <a:srgbClr val="000000"/>
              </a:buClr>
              <a:buSzPts val="900"/>
              <a:buNone/>
              <a:defRPr/>
            </a:lvl2pPr>
            <a:lvl3pPr lvl="2" algn="l">
              <a:lnSpc>
                <a:spcPct val="90000"/>
              </a:lnSpc>
              <a:spcBef>
                <a:spcPts val="2300"/>
              </a:spcBef>
              <a:spcAft>
                <a:spcPts val="0"/>
              </a:spcAft>
              <a:buClr>
                <a:srgbClr val="000000"/>
              </a:buClr>
              <a:buSzPts val="900"/>
              <a:buNone/>
              <a:defRPr/>
            </a:lvl3pPr>
            <a:lvl4pPr lvl="3" algn="l">
              <a:lnSpc>
                <a:spcPct val="90000"/>
              </a:lnSpc>
              <a:spcBef>
                <a:spcPts val="2300"/>
              </a:spcBef>
              <a:spcAft>
                <a:spcPts val="0"/>
              </a:spcAft>
              <a:buClr>
                <a:srgbClr val="000000"/>
              </a:buClr>
              <a:buSzPts val="900"/>
              <a:buNone/>
              <a:defRPr/>
            </a:lvl4pPr>
            <a:lvl5pPr lvl="4" algn="l">
              <a:lnSpc>
                <a:spcPct val="90000"/>
              </a:lnSpc>
              <a:spcBef>
                <a:spcPts val="2300"/>
              </a:spcBef>
              <a:spcAft>
                <a:spcPts val="0"/>
              </a:spcAft>
              <a:buClr>
                <a:srgbClr val="000000"/>
              </a:buClr>
              <a:buSzPts val="900"/>
              <a:buNone/>
              <a:defRPr/>
            </a:lvl5pPr>
            <a:lvl6pPr lvl="5" algn="l">
              <a:lnSpc>
                <a:spcPct val="90000"/>
              </a:lnSpc>
              <a:spcBef>
                <a:spcPts val="2300"/>
              </a:spcBef>
              <a:spcAft>
                <a:spcPts val="0"/>
              </a:spcAft>
              <a:buClr>
                <a:srgbClr val="000000"/>
              </a:buClr>
              <a:buSzPts val="900"/>
              <a:buNone/>
              <a:defRPr/>
            </a:lvl6pPr>
            <a:lvl7pPr lvl="6" algn="l">
              <a:lnSpc>
                <a:spcPct val="90000"/>
              </a:lnSpc>
              <a:spcBef>
                <a:spcPts val="2300"/>
              </a:spcBef>
              <a:spcAft>
                <a:spcPts val="0"/>
              </a:spcAft>
              <a:buClr>
                <a:srgbClr val="000000"/>
              </a:buClr>
              <a:buSzPts val="900"/>
              <a:buNone/>
              <a:defRPr/>
            </a:lvl7pPr>
            <a:lvl8pPr lvl="7" algn="l">
              <a:lnSpc>
                <a:spcPct val="90000"/>
              </a:lnSpc>
              <a:spcBef>
                <a:spcPts val="2300"/>
              </a:spcBef>
              <a:spcAft>
                <a:spcPts val="0"/>
              </a:spcAft>
              <a:buClr>
                <a:srgbClr val="000000"/>
              </a:buClr>
              <a:buSzPts val="900"/>
              <a:buNone/>
              <a:defRPr/>
            </a:lvl8pPr>
            <a:lvl9pPr lvl="8" algn="l">
              <a:lnSpc>
                <a:spcPct val="90000"/>
              </a:lnSpc>
              <a:spcBef>
                <a:spcPts val="2300"/>
              </a:spcBef>
              <a:spcAft>
                <a:spcPts val="0"/>
              </a:spcAft>
              <a:buClr>
                <a:srgbClr val="000000"/>
              </a:buClr>
              <a:buSzPts val="900"/>
              <a:buNone/>
              <a:defRPr/>
            </a:lvl9pPr>
          </a:lstStyle>
          <a:p/>
        </p:txBody>
      </p:sp>
      <p:sp>
        <p:nvSpPr>
          <p:cNvPr id="688" name="Google Shape;688;p79"/>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algn="r">
              <a:lnSpc>
                <a:spcPct val="90000"/>
              </a:lnSpc>
              <a:spcBef>
                <a:spcPts val="0"/>
              </a:spcBef>
              <a:spcAft>
                <a:spcPts val="0"/>
              </a:spcAft>
              <a:buClr>
                <a:schemeClr val="dk1"/>
              </a:buClr>
              <a:buSzPts val="700"/>
              <a:buFont typeface="Outfit"/>
              <a:buNone/>
              <a:defRPr/>
            </a:lvl1pPr>
            <a:lvl2pPr indent="0" lvl="1" marL="0" algn="r">
              <a:lnSpc>
                <a:spcPct val="90000"/>
              </a:lnSpc>
              <a:spcBef>
                <a:spcPts val="0"/>
              </a:spcBef>
              <a:spcAft>
                <a:spcPts val="0"/>
              </a:spcAft>
              <a:buClr>
                <a:schemeClr val="dk1"/>
              </a:buClr>
              <a:buSzPts val="700"/>
              <a:buFont typeface="Outfit"/>
              <a:buNone/>
              <a:defRPr/>
            </a:lvl2pPr>
            <a:lvl3pPr indent="0" lvl="2" marL="0" algn="r">
              <a:lnSpc>
                <a:spcPct val="90000"/>
              </a:lnSpc>
              <a:spcBef>
                <a:spcPts val="0"/>
              </a:spcBef>
              <a:spcAft>
                <a:spcPts val="0"/>
              </a:spcAft>
              <a:buClr>
                <a:schemeClr val="dk1"/>
              </a:buClr>
              <a:buSzPts val="700"/>
              <a:buFont typeface="Outfit"/>
              <a:buNone/>
              <a:defRPr/>
            </a:lvl3pPr>
            <a:lvl4pPr indent="0" lvl="3" marL="0" algn="r">
              <a:lnSpc>
                <a:spcPct val="90000"/>
              </a:lnSpc>
              <a:spcBef>
                <a:spcPts val="0"/>
              </a:spcBef>
              <a:spcAft>
                <a:spcPts val="0"/>
              </a:spcAft>
              <a:buClr>
                <a:schemeClr val="dk1"/>
              </a:buClr>
              <a:buSzPts val="700"/>
              <a:buFont typeface="Outfit"/>
              <a:buNone/>
              <a:defRPr/>
            </a:lvl4pPr>
            <a:lvl5pPr indent="0" lvl="4" marL="0" algn="r">
              <a:lnSpc>
                <a:spcPct val="90000"/>
              </a:lnSpc>
              <a:spcBef>
                <a:spcPts val="0"/>
              </a:spcBef>
              <a:spcAft>
                <a:spcPts val="0"/>
              </a:spcAft>
              <a:buClr>
                <a:schemeClr val="dk1"/>
              </a:buClr>
              <a:buSzPts val="700"/>
              <a:buFont typeface="Outfit"/>
              <a:buNone/>
              <a:defRPr/>
            </a:lvl5pPr>
            <a:lvl6pPr indent="0" lvl="5" marL="0" algn="r">
              <a:lnSpc>
                <a:spcPct val="90000"/>
              </a:lnSpc>
              <a:spcBef>
                <a:spcPts val="0"/>
              </a:spcBef>
              <a:spcAft>
                <a:spcPts val="0"/>
              </a:spcAft>
              <a:buClr>
                <a:schemeClr val="dk1"/>
              </a:buClr>
              <a:buSzPts val="700"/>
              <a:buFont typeface="Outfit"/>
              <a:buNone/>
              <a:defRPr/>
            </a:lvl6pPr>
            <a:lvl7pPr indent="0" lvl="6" marL="0" algn="r">
              <a:lnSpc>
                <a:spcPct val="90000"/>
              </a:lnSpc>
              <a:spcBef>
                <a:spcPts val="0"/>
              </a:spcBef>
              <a:spcAft>
                <a:spcPts val="0"/>
              </a:spcAft>
              <a:buClr>
                <a:schemeClr val="dk1"/>
              </a:buClr>
              <a:buSzPts val="700"/>
              <a:buFont typeface="Outfit"/>
              <a:buNone/>
              <a:defRPr/>
            </a:lvl7pPr>
            <a:lvl8pPr indent="0" lvl="7" marL="0" algn="r">
              <a:lnSpc>
                <a:spcPct val="90000"/>
              </a:lnSpc>
              <a:spcBef>
                <a:spcPts val="0"/>
              </a:spcBef>
              <a:spcAft>
                <a:spcPts val="0"/>
              </a:spcAft>
              <a:buClr>
                <a:schemeClr val="dk1"/>
              </a:buClr>
              <a:buSzPts val="700"/>
              <a:buFont typeface="Outfit"/>
              <a:buNone/>
              <a:defRPr/>
            </a:lvl8pPr>
            <a:lvl9pPr indent="0" lvl="8" marL="0" algn="r">
              <a:lnSpc>
                <a:spcPct val="90000"/>
              </a:lnSpc>
              <a:spcBef>
                <a:spcPts val="0"/>
              </a:spcBef>
              <a:spcAft>
                <a:spcPts val="0"/>
              </a:spcAft>
              <a:buClr>
                <a:schemeClr val="dk1"/>
              </a:buClr>
              <a:buSzPts val="700"/>
              <a:buFont typeface="Outfit"/>
              <a:buNone/>
              <a:defRPr/>
            </a:lvl9pPr>
          </a:lstStyle>
          <a:p>
            <a:pPr indent="0" lvl="0" marL="0" rtl="0" algn="r">
              <a:spcBef>
                <a:spcPts val="0"/>
              </a:spcBef>
              <a:spcAft>
                <a:spcPts val="0"/>
              </a:spcAft>
              <a:buNone/>
            </a:pPr>
            <a:fld id="{00000000-1234-1234-1234-123412341234}" type="slidenum">
              <a:rPr lang="en-US"/>
              <a:t>‹#›</a:t>
            </a:fld>
            <a:endParaRPr/>
          </a:p>
        </p:txBody>
      </p:sp>
      <p:sp>
        <p:nvSpPr>
          <p:cNvPr id="689" name="Google Shape;689;p79"/>
          <p:cNvSpPr txBox="1"/>
          <p:nvPr>
            <p:ph idx="1" type="body"/>
          </p:nvPr>
        </p:nvSpPr>
        <p:spPr>
          <a:xfrm>
            <a:off x="395968" y="5000625"/>
            <a:ext cx="2157900" cy="1257300"/>
          </a:xfrm>
          <a:prstGeom prst="rect">
            <a:avLst/>
          </a:prstGeom>
          <a:noFill/>
          <a:ln>
            <a:noFill/>
          </a:ln>
        </p:spPr>
        <p:txBody>
          <a:bodyPr anchorCtr="0" anchor="t" bIns="0" lIns="0" spcFirstLastPara="1" rIns="0" wrap="square" tIns="0">
            <a:normAutofit/>
          </a:bodyPr>
          <a:lstStyle>
            <a:lvl1pPr indent="-228600" lvl="0" marL="457200" algn="l">
              <a:lnSpc>
                <a:spcPct val="77946"/>
              </a:lnSpc>
              <a:spcBef>
                <a:spcPts val="500"/>
              </a:spcBef>
              <a:spcAft>
                <a:spcPts val="0"/>
              </a:spcAft>
              <a:buClr>
                <a:srgbClr val="1B1915"/>
              </a:buClr>
              <a:buSzPts val="2500"/>
              <a:buNone/>
              <a:defRPr sz="2500"/>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690" name="Google Shape;690;p79"/>
          <p:cNvSpPr txBox="1"/>
          <p:nvPr>
            <p:ph idx="2" type="body"/>
          </p:nvPr>
        </p:nvSpPr>
        <p:spPr>
          <a:xfrm>
            <a:off x="394608" y="4605051"/>
            <a:ext cx="21588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691" name="Google Shape;691;p79"/>
          <p:cNvSpPr/>
          <p:nvPr>
            <p:ph idx="3" type="pic"/>
          </p:nvPr>
        </p:nvSpPr>
        <p:spPr>
          <a:xfrm>
            <a:off x="394608" y="2000250"/>
            <a:ext cx="2157900" cy="2386800"/>
          </a:xfrm>
          <a:prstGeom prst="roundRect">
            <a:avLst>
              <a:gd fmla="val 3610" name="adj"/>
            </a:avLst>
          </a:prstGeom>
          <a:noFill/>
          <a:ln>
            <a:noFill/>
          </a:ln>
        </p:spPr>
      </p:sp>
      <p:sp>
        <p:nvSpPr>
          <p:cNvPr id="692" name="Google Shape;692;p79"/>
          <p:cNvSpPr txBox="1"/>
          <p:nvPr>
            <p:ph idx="4" type="body"/>
          </p:nvPr>
        </p:nvSpPr>
        <p:spPr>
          <a:xfrm>
            <a:off x="2689851" y="5000625"/>
            <a:ext cx="2157900" cy="1257300"/>
          </a:xfrm>
          <a:prstGeom prst="rect">
            <a:avLst/>
          </a:prstGeom>
          <a:noFill/>
          <a:ln>
            <a:noFill/>
          </a:ln>
        </p:spPr>
        <p:txBody>
          <a:bodyPr anchorCtr="0" anchor="t" bIns="0" lIns="0" spcFirstLastPara="1" rIns="0" wrap="square" tIns="0">
            <a:normAutofit/>
          </a:bodyPr>
          <a:lstStyle>
            <a:lvl1pPr indent="-228600" lvl="0" marL="457200" algn="l">
              <a:lnSpc>
                <a:spcPct val="77946"/>
              </a:lnSpc>
              <a:spcBef>
                <a:spcPts val="500"/>
              </a:spcBef>
              <a:spcAft>
                <a:spcPts val="0"/>
              </a:spcAft>
              <a:buClr>
                <a:srgbClr val="1B1915"/>
              </a:buClr>
              <a:buSzPts val="2500"/>
              <a:buNone/>
              <a:defRPr sz="2500"/>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693" name="Google Shape;693;p79"/>
          <p:cNvSpPr txBox="1"/>
          <p:nvPr>
            <p:ph idx="5" type="body"/>
          </p:nvPr>
        </p:nvSpPr>
        <p:spPr>
          <a:xfrm>
            <a:off x="2688491" y="4605051"/>
            <a:ext cx="21588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694" name="Google Shape;694;p79"/>
          <p:cNvSpPr/>
          <p:nvPr>
            <p:ph idx="6" type="pic"/>
          </p:nvPr>
        </p:nvSpPr>
        <p:spPr>
          <a:xfrm>
            <a:off x="2688491" y="2000250"/>
            <a:ext cx="2157900" cy="2386800"/>
          </a:xfrm>
          <a:prstGeom prst="roundRect">
            <a:avLst>
              <a:gd fmla="val 3610" name="adj"/>
            </a:avLst>
          </a:prstGeom>
          <a:noFill/>
          <a:ln>
            <a:noFill/>
          </a:ln>
        </p:spPr>
      </p:sp>
      <p:sp>
        <p:nvSpPr>
          <p:cNvPr id="695" name="Google Shape;695;p79"/>
          <p:cNvSpPr txBox="1"/>
          <p:nvPr>
            <p:ph idx="7" type="body"/>
          </p:nvPr>
        </p:nvSpPr>
        <p:spPr>
          <a:xfrm>
            <a:off x="4991616" y="5000625"/>
            <a:ext cx="2157900" cy="1257300"/>
          </a:xfrm>
          <a:prstGeom prst="rect">
            <a:avLst/>
          </a:prstGeom>
          <a:noFill/>
          <a:ln>
            <a:noFill/>
          </a:ln>
        </p:spPr>
        <p:txBody>
          <a:bodyPr anchorCtr="0" anchor="t" bIns="0" lIns="0" spcFirstLastPara="1" rIns="0" wrap="square" tIns="0">
            <a:normAutofit/>
          </a:bodyPr>
          <a:lstStyle>
            <a:lvl1pPr indent="-228600" lvl="0" marL="457200" algn="l">
              <a:lnSpc>
                <a:spcPct val="77946"/>
              </a:lnSpc>
              <a:spcBef>
                <a:spcPts val="500"/>
              </a:spcBef>
              <a:spcAft>
                <a:spcPts val="0"/>
              </a:spcAft>
              <a:buClr>
                <a:srgbClr val="1B1915"/>
              </a:buClr>
              <a:buSzPts val="2500"/>
              <a:buNone/>
              <a:defRPr sz="2500"/>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696" name="Google Shape;696;p79"/>
          <p:cNvSpPr txBox="1"/>
          <p:nvPr>
            <p:ph idx="8" type="body"/>
          </p:nvPr>
        </p:nvSpPr>
        <p:spPr>
          <a:xfrm>
            <a:off x="4990256" y="4605051"/>
            <a:ext cx="21588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697" name="Google Shape;697;p79"/>
          <p:cNvSpPr/>
          <p:nvPr>
            <p:ph idx="9" type="pic"/>
          </p:nvPr>
        </p:nvSpPr>
        <p:spPr>
          <a:xfrm>
            <a:off x="4990256" y="2000250"/>
            <a:ext cx="2157900" cy="2386800"/>
          </a:xfrm>
          <a:prstGeom prst="roundRect">
            <a:avLst>
              <a:gd fmla="val 3610" name="adj"/>
            </a:avLst>
          </a:prstGeom>
          <a:noFill/>
          <a:ln>
            <a:noFill/>
          </a:ln>
        </p:spPr>
      </p:sp>
      <p:sp>
        <p:nvSpPr>
          <p:cNvPr id="698" name="Google Shape;698;p79"/>
          <p:cNvSpPr txBox="1"/>
          <p:nvPr>
            <p:ph idx="13" type="body"/>
          </p:nvPr>
        </p:nvSpPr>
        <p:spPr>
          <a:xfrm>
            <a:off x="7285499" y="5000625"/>
            <a:ext cx="2157900" cy="1257300"/>
          </a:xfrm>
          <a:prstGeom prst="rect">
            <a:avLst/>
          </a:prstGeom>
          <a:noFill/>
          <a:ln>
            <a:noFill/>
          </a:ln>
        </p:spPr>
        <p:txBody>
          <a:bodyPr anchorCtr="0" anchor="t" bIns="0" lIns="0" spcFirstLastPara="1" rIns="0" wrap="square" tIns="0">
            <a:normAutofit/>
          </a:bodyPr>
          <a:lstStyle>
            <a:lvl1pPr indent="-228600" lvl="0" marL="457200" algn="l">
              <a:lnSpc>
                <a:spcPct val="77946"/>
              </a:lnSpc>
              <a:spcBef>
                <a:spcPts val="500"/>
              </a:spcBef>
              <a:spcAft>
                <a:spcPts val="0"/>
              </a:spcAft>
              <a:buClr>
                <a:srgbClr val="1B1915"/>
              </a:buClr>
              <a:buSzPts val="2500"/>
              <a:buNone/>
              <a:defRPr sz="2500"/>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699" name="Google Shape;699;p79"/>
          <p:cNvSpPr txBox="1"/>
          <p:nvPr>
            <p:ph idx="14" type="body"/>
          </p:nvPr>
        </p:nvSpPr>
        <p:spPr>
          <a:xfrm>
            <a:off x="7284139" y="4605051"/>
            <a:ext cx="21588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700" name="Google Shape;700;p79"/>
          <p:cNvSpPr/>
          <p:nvPr>
            <p:ph idx="15" type="pic"/>
          </p:nvPr>
        </p:nvSpPr>
        <p:spPr>
          <a:xfrm>
            <a:off x="7284139" y="2000250"/>
            <a:ext cx="2157900" cy="2386800"/>
          </a:xfrm>
          <a:prstGeom prst="roundRect">
            <a:avLst>
              <a:gd fmla="val 3610" name="adj"/>
            </a:avLst>
          </a:prstGeom>
          <a:noFill/>
          <a:ln>
            <a:noFill/>
          </a:ln>
        </p:spPr>
      </p:sp>
      <p:sp>
        <p:nvSpPr>
          <p:cNvPr id="701" name="Google Shape;701;p79"/>
          <p:cNvSpPr txBox="1"/>
          <p:nvPr>
            <p:ph idx="16" type="body"/>
          </p:nvPr>
        </p:nvSpPr>
        <p:spPr>
          <a:xfrm>
            <a:off x="9587265" y="5000625"/>
            <a:ext cx="2157900" cy="1257300"/>
          </a:xfrm>
          <a:prstGeom prst="rect">
            <a:avLst/>
          </a:prstGeom>
          <a:noFill/>
          <a:ln>
            <a:noFill/>
          </a:ln>
        </p:spPr>
        <p:txBody>
          <a:bodyPr anchorCtr="0" anchor="t" bIns="0" lIns="0" spcFirstLastPara="1" rIns="0" wrap="square" tIns="0">
            <a:normAutofit/>
          </a:bodyPr>
          <a:lstStyle>
            <a:lvl1pPr indent="-228600" lvl="0" marL="457200" algn="l">
              <a:lnSpc>
                <a:spcPct val="77946"/>
              </a:lnSpc>
              <a:spcBef>
                <a:spcPts val="500"/>
              </a:spcBef>
              <a:spcAft>
                <a:spcPts val="0"/>
              </a:spcAft>
              <a:buClr>
                <a:srgbClr val="1B1915"/>
              </a:buClr>
              <a:buSzPts val="2500"/>
              <a:buNone/>
              <a:defRPr sz="2500"/>
            </a:lvl1pPr>
            <a:lvl2pPr indent="-228600" lvl="1" marL="914400" algn="l">
              <a:lnSpc>
                <a:spcPct val="142857"/>
              </a:lnSpc>
              <a:spcBef>
                <a:spcPts val="300"/>
              </a:spcBef>
              <a:spcAft>
                <a:spcPts val="0"/>
              </a:spcAft>
              <a:buClr>
                <a:srgbClr val="1B1915"/>
              </a:buClr>
              <a:buSzPts val="1500"/>
              <a:buNone/>
              <a:defRPr/>
            </a:lvl2pPr>
            <a:lvl3pPr indent="-228600" lvl="2" marL="1371600" algn="l">
              <a:lnSpc>
                <a:spcPct val="166666"/>
              </a:lnSpc>
              <a:spcBef>
                <a:spcPts val="300"/>
              </a:spcBef>
              <a:spcAft>
                <a:spcPts val="0"/>
              </a:spcAft>
              <a:buClr>
                <a:srgbClr val="1B1915"/>
              </a:buClr>
              <a:buSzPts val="1200"/>
              <a:buNone/>
              <a:defRPr/>
            </a:lvl3pPr>
            <a:lvl4pPr indent="-228600" lvl="3" marL="1828800" algn="l">
              <a:lnSpc>
                <a:spcPct val="200000"/>
              </a:lnSpc>
              <a:spcBef>
                <a:spcPts val="300"/>
              </a:spcBef>
              <a:spcAft>
                <a:spcPts val="0"/>
              </a:spcAft>
              <a:buClr>
                <a:srgbClr val="1B1915"/>
              </a:buClr>
              <a:buSzPts val="1100"/>
              <a:buNone/>
              <a:defRPr/>
            </a:lvl4pPr>
            <a:lvl5pPr indent="-228600" lvl="4" marL="2286000" algn="l">
              <a:lnSpc>
                <a:spcPct val="200000"/>
              </a:lnSpc>
              <a:spcBef>
                <a:spcPts val="300"/>
              </a:spcBef>
              <a:spcAft>
                <a:spcPts val="0"/>
              </a:spcAft>
              <a:buClr>
                <a:srgbClr val="1B1915"/>
              </a:buClr>
              <a:buSzPts val="1100"/>
              <a:buNone/>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702" name="Google Shape;702;p79"/>
          <p:cNvSpPr txBox="1"/>
          <p:nvPr>
            <p:ph idx="17" type="body"/>
          </p:nvPr>
        </p:nvSpPr>
        <p:spPr>
          <a:xfrm>
            <a:off x="9585905" y="4605051"/>
            <a:ext cx="2158800" cy="311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226548"/>
              </a:buClr>
              <a:buSzPts val="1200"/>
              <a:buNone/>
              <a:defRPr b="0" i="0" sz="1200">
                <a:solidFill>
                  <a:srgbClr val="22654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703" name="Google Shape;703;p79"/>
          <p:cNvSpPr/>
          <p:nvPr>
            <p:ph idx="18" type="pic"/>
          </p:nvPr>
        </p:nvSpPr>
        <p:spPr>
          <a:xfrm>
            <a:off x="9585905" y="2000250"/>
            <a:ext cx="2157900" cy="2386800"/>
          </a:xfrm>
          <a:prstGeom prst="roundRect">
            <a:avLst>
              <a:gd fmla="val 3610" name="adj"/>
            </a:avLst>
          </a:prstGeom>
          <a:noFill/>
          <a:ln>
            <a:noFill/>
          </a:ln>
        </p:spPr>
      </p:sp>
    </p:spTree>
  </p:cSld>
  <p:clrMapOvr>
    <a:masterClrMapping/>
  </p:clrMapOvr>
  <p:extLst>
    <p:ext uri="{DCECCB84-F9BA-43D5-87BE-67443E8EF086}">
      <p15:sldGuideLst>
        <p15:guide id="1">
          <p15:clr>
            <a:srgbClr val="FBAE40"/>
          </p15:clr>
        </p15:guide>
        <p15:guide id="2" pos="7680">
          <p15:clr>
            <a:srgbClr val="FBAE40"/>
          </p15:clr>
        </p15:guide>
        <p15:guide id="3" pos="240">
          <p15:clr>
            <a:srgbClr val="FBAE40"/>
          </p15:clr>
        </p15:guide>
        <p15:guide id="4" pos="1608">
          <p15:clr>
            <a:srgbClr val="FBAE40"/>
          </p15:clr>
        </p15:guide>
        <p15:guide id="5" pos="1688">
          <p15:clr>
            <a:srgbClr val="FBAE40"/>
          </p15:clr>
        </p15:guide>
        <p15:guide id="6" pos="3056">
          <p15:clr>
            <a:srgbClr val="FBAE40"/>
          </p15:clr>
        </p15:guide>
        <p15:guide id="7" pos="3136">
          <p15:clr>
            <a:srgbClr val="FBAE40"/>
          </p15:clr>
        </p15:guide>
        <p15:guide id="8" pos="4504">
          <p15:clr>
            <a:srgbClr val="FBAE40"/>
          </p15:clr>
        </p15:guide>
        <p15:guide id="9" pos="4584">
          <p15:clr>
            <a:srgbClr val="FBAE40"/>
          </p15:clr>
        </p15:guide>
        <p15:guide id="10" pos="5952">
          <p15:clr>
            <a:srgbClr val="FBAE40"/>
          </p15:clr>
        </p15:guide>
        <p15:guide id="11" pos="6032">
          <p15:clr>
            <a:srgbClr val="FBAE40"/>
          </p15:clr>
        </p15:guide>
        <p15:guide id="12" pos="7400">
          <p15:clr>
            <a:srgbClr val="FBAE40"/>
          </p15:clr>
        </p15:guide>
        <p15:guide id="13" orient="horz">
          <p15:clr>
            <a:srgbClr val="FBAE40"/>
          </p15:clr>
        </p15:guide>
        <p15:guide id="14" orient="horz" pos="4320">
          <p15:clr>
            <a:srgbClr val="FBAE40"/>
          </p15:clr>
        </p15:guide>
        <p15:guide id="15" orient="horz" pos="240">
          <p15:clr>
            <a:srgbClr val="FBAE40"/>
          </p15:clr>
        </p15:guide>
        <p15:guide id="16" orient="horz" pos="2200">
          <p15:clr>
            <a:srgbClr val="FBAE40"/>
          </p15:clr>
        </p15:guide>
        <p15:guide id="17" orient="horz" pos="416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ght Images Grid + Text">
  <p:cSld name="8 imgs grid + body">
    <p:bg>
      <p:bgPr>
        <a:solidFill>
          <a:schemeClr val="dk1"/>
        </a:solidFill>
      </p:bgPr>
    </p:bg>
    <p:spTree>
      <p:nvGrpSpPr>
        <p:cNvPr id="704" name="Shape 704"/>
        <p:cNvGrpSpPr/>
        <p:nvPr/>
      </p:nvGrpSpPr>
      <p:grpSpPr>
        <a:xfrm>
          <a:off x="0" y="0"/>
          <a:ext cx="0" cy="0"/>
          <a:chOff x="0" y="0"/>
          <a:chExt cx="0" cy="0"/>
        </a:xfrm>
      </p:grpSpPr>
      <p:sp>
        <p:nvSpPr>
          <p:cNvPr id="705" name="Google Shape;705;p80"/>
          <p:cNvSpPr/>
          <p:nvPr>
            <p:ph idx="2" type="pic"/>
          </p:nvPr>
        </p:nvSpPr>
        <p:spPr>
          <a:xfrm>
            <a:off x="238125" y="250277"/>
            <a:ext cx="2810100" cy="2006700"/>
          </a:xfrm>
          <a:prstGeom prst="roundRect">
            <a:avLst>
              <a:gd fmla="val 6731" name="adj"/>
            </a:avLst>
          </a:prstGeom>
          <a:noFill/>
          <a:ln>
            <a:noFill/>
          </a:ln>
        </p:spPr>
      </p:sp>
      <p:sp>
        <p:nvSpPr>
          <p:cNvPr id="706" name="Google Shape;706;p80"/>
          <p:cNvSpPr txBox="1"/>
          <p:nvPr>
            <p:ph idx="1" type="body"/>
          </p:nvPr>
        </p:nvSpPr>
        <p:spPr>
          <a:xfrm>
            <a:off x="249888" y="2432184"/>
            <a:ext cx="2796900" cy="666300"/>
          </a:xfrm>
          <a:prstGeom prst="rect">
            <a:avLst/>
          </a:prstGeom>
          <a:noFill/>
          <a:ln>
            <a:noFill/>
          </a:ln>
        </p:spPr>
        <p:txBody>
          <a:bodyPr anchorCtr="0" anchor="t" bIns="0" lIns="0" spcFirstLastPara="1" rIns="0" wrap="square" tIns="0">
            <a:spAutoFit/>
          </a:bodyPr>
          <a:lstStyle>
            <a:lvl1pPr indent="-228600" lvl="0" marL="457200" algn="l">
              <a:lnSpc>
                <a:spcPct val="110000"/>
              </a:lnSpc>
              <a:spcBef>
                <a:spcPts val="0"/>
              </a:spcBef>
              <a:spcAft>
                <a:spcPts val="0"/>
              </a:spcAft>
              <a:buClr>
                <a:schemeClr val="accent5"/>
              </a:buClr>
              <a:buSzPts val="1100"/>
              <a:buFont typeface="Arial"/>
              <a:buNone/>
              <a:defRPr sz="11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707" name="Google Shape;707;p80"/>
          <p:cNvSpPr txBox="1"/>
          <p:nvPr>
            <p:ph idx="3" type="body"/>
          </p:nvPr>
        </p:nvSpPr>
        <p:spPr>
          <a:xfrm>
            <a:off x="3197373" y="2432184"/>
            <a:ext cx="2796900" cy="666300"/>
          </a:xfrm>
          <a:prstGeom prst="rect">
            <a:avLst/>
          </a:prstGeom>
          <a:noFill/>
          <a:ln>
            <a:noFill/>
          </a:ln>
        </p:spPr>
        <p:txBody>
          <a:bodyPr anchorCtr="0" anchor="t" bIns="0" lIns="0" spcFirstLastPara="1" rIns="0" wrap="square" tIns="0">
            <a:spAutoFit/>
          </a:bodyPr>
          <a:lstStyle>
            <a:lvl1pPr indent="-228600" lvl="0" marL="457200" algn="l">
              <a:lnSpc>
                <a:spcPct val="110000"/>
              </a:lnSpc>
              <a:spcBef>
                <a:spcPts val="0"/>
              </a:spcBef>
              <a:spcAft>
                <a:spcPts val="0"/>
              </a:spcAft>
              <a:buClr>
                <a:schemeClr val="accent5"/>
              </a:buClr>
              <a:buSzPts val="1100"/>
              <a:buFont typeface="Arial"/>
              <a:buNone/>
              <a:defRPr sz="11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708" name="Google Shape;708;p80"/>
          <p:cNvSpPr txBox="1"/>
          <p:nvPr>
            <p:ph idx="4" type="body"/>
          </p:nvPr>
        </p:nvSpPr>
        <p:spPr>
          <a:xfrm>
            <a:off x="6144858" y="2432184"/>
            <a:ext cx="2796900" cy="666300"/>
          </a:xfrm>
          <a:prstGeom prst="rect">
            <a:avLst/>
          </a:prstGeom>
          <a:noFill/>
          <a:ln>
            <a:noFill/>
          </a:ln>
        </p:spPr>
        <p:txBody>
          <a:bodyPr anchorCtr="0" anchor="t" bIns="0" lIns="0" spcFirstLastPara="1" rIns="0" wrap="square" tIns="0">
            <a:spAutoFit/>
          </a:bodyPr>
          <a:lstStyle>
            <a:lvl1pPr indent="-228600" lvl="0" marL="457200" algn="l">
              <a:lnSpc>
                <a:spcPct val="110000"/>
              </a:lnSpc>
              <a:spcBef>
                <a:spcPts val="0"/>
              </a:spcBef>
              <a:spcAft>
                <a:spcPts val="0"/>
              </a:spcAft>
              <a:buClr>
                <a:schemeClr val="accent5"/>
              </a:buClr>
              <a:buSzPts val="1100"/>
              <a:buFont typeface="Arial"/>
              <a:buNone/>
              <a:defRPr sz="11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709" name="Google Shape;709;p80"/>
          <p:cNvSpPr txBox="1"/>
          <p:nvPr>
            <p:ph idx="5" type="body"/>
          </p:nvPr>
        </p:nvSpPr>
        <p:spPr>
          <a:xfrm>
            <a:off x="9092343" y="2432184"/>
            <a:ext cx="2796900" cy="666300"/>
          </a:xfrm>
          <a:prstGeom prst="rect">
            <a:avLst/>
          </a:prstGeom>
          <a:noFill/>
          <a:ln>
            <a:noFill/>
          </a:ln>
        </p:spPr>
        <p:txBody>
          <a:bodyPr anchorCtr="0" anchor="t" bIns="0" lIns="0" spcFirstLastPara="1" rIns="0" wrap="square" tIns="0">
            <a:spAutoFit/>
          </a:bodyPr>
          <a:lstStyle>
            <a:lvl1pPr indent="-228600" lvl="0" marL="457200" algn="l">
              <a:lnSpc>
                <a:spcPct val="110000"/>
              </a:lnSpc>
              <a:spcBef>
                <a:spcPts val="0"/>
              </a:spcBef>
              <a:spcAft>
                <a:spcPts val="0"/>
              </a:spcAft>
              <a:buClr>
                <a:schemeClr val="accent5"/>
              </a:buClr>
              <a:buSzPts val="1100"/>
              <a:buFont typeface="Arial"/>
              <a:buNone/>
              <a:defRPr sz="11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710" name="Google Shape;710;p80"/>
          <p:cNvSpPr txBox="1"/>
          <p:nvPr>
            <p:ph idx="6" type="body"/>
          </p:nvPr>
        </p:nvSpPr>
        <p:spPr>
          <a:xfrm>
            <a:off x="249888" y="5689183"/>
            <a:ext cx="2796900" cy="666300"/>
          </a:xfrm>
          <a:prstGeom prst="rect">
            <a:avLst/>
          </a:prstGeom>
          <a:noFill/>
          <a:ln>
            <a:noFill/>
          </a:ln>
        </p:spPr>
        <p:txBody>
          <a:bodyPr anchorCtr="0" anchor="t" bIns="0" lIns="0" spcFirstLastPara="1" rIns="0" wrap="square" tIns="0">
            <a:spAutoFit/>
          </a:bodyPr>
          <a:lstStyle>
            <a:lvl1pPr indent="-228600" lvl="0" marL="457200" algn="l">
              <a:lnSpc>
                <a:spcPct val="110000"/>
              </a:lnSpc>
              <a:spcBef>
                <a:spcPts val="0"/>
              </a:spcBef>
              <a:spcAft>
                <a:spcPts val="0"/>
              </a:spcAft>
              <a:buClr>
                <a:schemeClr val="accent5"/>
              </a:buClr>
              <a:buSzPts val="1100"/>
              <a:buFont typeface="Arial"/>
              <a:buNone/>
              <a:defRPr sz="11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711" name="Google Shape;711;p80"/>
          <p:cNvSpPr txBox="1"/>
          <p:nvPr>
            <p:ph idx="7" type="body"/>
          </p:nvPr>
        </p:nvSpPr>
        <p:spPr>
          <a:xfrm>
            <a:off x="3197373" y="5689183"/>
            <a:ext cx="2796900" cy="666300"/>
          </a:xfrm>
          <a:prstGeom prst="rect">
            <a:avLst/>
          </a:prstGeom>
          <a:noFill/>
          <a:ln>
            <a:noFill/>
          </a:ln>
        </p:spPr>
        <p:txBody>
          <a:bodyPr anchorCtr="0" anchor="t" bIns="0" lIns="0" spcFirstLastPara="1" rIns="0" wrap="square" tIns="0">
            <a:spAutoFit/>
          </a:bodyPr>
          <a:lstStyle>
            <a:lvl1pPr indent="-228600" lvl="0" marL="457200" algn="l">
              <a:lnSpc>
                <a:spcPct val="110000"/>
              </a:lnSpc>
              <a:spcBef>
                <a:spcPts val="0"/>
              </a:spcBef>
              <a:spcAft>
                <a:spcPts val="0"/>
              </a:spcAft>
              <a:buClr>
                <a:schemeClr val="accent5"/>
              </a:buClr>
              <a:buSzPts val="1100"/>
              <a:buFont typeface="Arial"/>
              <a:buNone/>
              <a:defRPr sz="11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712" name="Google Shape;712;p80"/>
          <p:cNvSpPr txBox="1"/>
          <p:nvPr>
            <p:ph idx="8" type="body"/>
          </p:nvPr>
        </p:nvSpPr>
        <p:spPr>
          <a:xfrm>
            <a:off x="6144858" y="5689183"/>
            <a:ext cx="2796900" cy="666300"/>
          </a:xfrm>
          <a:prstGeom prst="rect">
            <a:avLst/>
          </a:prstGeom>
          <a:noFill/>
          <a:ln>
            <a:noFill/>
          </a:ln>
        </p:spPr>
        <p:txBody>
          <a:bodyPr anchorCtr="0" anchor="t" bIns="0" lIns="0" spcFirstLastPara="1" rIns="0" wrap="square" tIns="0">
            <a:spAutoFit/>
          </a:bodyPr>
          <a:lstStyle>
            <a:lvl1pPr indent="-228600" lvl="0" marL="457200" algn="l">
              <a:lnSpc>
                <a:spcPct val="110000"/>
              </a:lnSpc>
              <a:spcBef>
                <a:spcPts val="0"/>
              </a:spcBef>
              <a:spcAft>
                <a:spcPts val="0"/>
              </a:spcAft>
              <a:buClr>
                <a:schemeClr val="accent5"/>
              </a:buClr>
              <a:buSzPts val="1100"/>
              <a:buFont typeface="Arial"/>
              <a:buNone/>
              <a:defRPr sz="11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713" name="Google Shape;713;p80"/>
          <p:cNvSpPr txBox="1"/>
          <p:nvPr>
            <p:ph idx="9" type="body"/>
          </p:nvPr>
        </p:nvSpPr>
        <p:spPr>
          <a:xfrm>
            <a:off x="9092343" y="5689183"/>
            <a:ext cx="2796900" cy="666300"/>
          </a:xfrm>
          <a:prstGeom prst="rect">
            <a:avLst/>
          </a:prstGeom>
          <a:noFill/>
          <a:ln>
            <a:noFill/>
          </a:ln>
        </p:spPr>
        <p:txBody>
          <a:bodyPr anchorCtr="0" anchor="t" bIns="0" lIns="0" spcFirstLastPara="1" rIns="0" wrap="square" tIns="0">
            <a:spAutoFit/>
          </a:bodyPr>
          <a:lstStyle>
            <a:lvl1pPr indent="-228600" lvl="0" marL="457200" algn="l">
              <a:lnSpc>
                <a:spcPct val="110000"/>
              </a:lnSpc>
              <a:spcBef>
                <a:spcPts val="0"/>
              </a:spcBef>
              <a:spcAft>
                <a:spcPts val="0"/>
              </a:spcAft>
              <a:buClr>
                <a:schemeClr val="accent5"/>
              </a:buClr>
              <a:buSzPts val="1100"/>
              <a:buFont typeface="Arial"/>
              <a:buNone/>
              <a:defRPr sz="1100">
                <a:solidFill>
                  <a:schemeClr val="accent5"/>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714" name="Google Shape;714;p80"/>
          <p:cNvSpPr/>
          <p:nvPr>
            <p:ph idx="13" type="pic"/>
          </p:nvPr>
        </p:nvSpPr>
        <p:spPr>
          <a:xfrm>
            <a:off x="3186526" y="250277"/>
            <a:ext cx="2810100" cy="2006700"/>
          </a:xfrm>
          <a:prstGeom prst="roundRect">
            <a:avLst>
              <a:gd fmla="val 6731" name="adj"/>
            </a:avLst>
          </a:prstGeom>
          <a:noFill/>
          <a:ln>
            <a:noFill/>
          </a:ln>
        </p:spPr>
      </p:sp>
      <p:sp>
        <p:nvSpPr>
          <p:cNvPr id="715" name="Google Shape;715;p80"/>
          <p:cNvSpPr/>
          <p:nvPr>
            <p:ph idx="14" type="pic"/>
          </p:nvPr>
        </p:nvSpPr>
        <p:spPr>
          <a:xfrm>
            <a:off x="6134926" y="250277"/>
            <a:ext cx="2810100" cy="2006700"/>
          </a:xfrm>
          <a:prstGeom prst="roundRect">
            <a:avLst>
              <a:gd fmla="val 6731" name="adj"/>
            </a:avLst>
          </a:prstGeom>
          <a:noFill/>
          <a:ln>
            <a:noFill/>
          </a:ln>
        </p:spPr>
      </p:sp>
      <p:sp>
        <p:nvSpPr>
          <p:cNvPr id="716" name="Google Shape;716;p80"/>
          <p:cNvSpPr/>
          <p:nvPr>
            <p:ph idx="15" type="pic"/>
          </p:nvPr>
        </p:nvSpPr>
        <p:spPr>
          <a:xfrm>
            <a:off x="9083327" y="250277"/>
            <a:ext cx="2810100" cy="2006700"/>
          </a:xfrm>
          <a:prstGeom prst="roundRect">
            <a:avLst>
              <a:gd fmla="val 6731" name="adj"/>
            </a:avLst>
          </a:prstGeom>
          <a:noFill/>
          <a:ln>
            <a:noFill/>
          </a:ln>
        </p:spPr>
      </p:sp>
      <p:sp>
        <p:nvSpPr>
          <p:cNvPr id="717" name="Google Shape;717;p80"/>
          <p:cNvSpPr/>
          <p:nvPr>
            <p:ph idx="16" type="pic"/>
          </p:nvPr>
        </p:nvSpPr>
        <p:spPr>
          <a:xfrm>
            <a:off x="238125" y="3508464"/>
            <a:ext cx="2810100" cy="2006700"/>
          </a:xfrm>
          <a:prstGeom prst="roundRect">
            <a:avLst>
              <a:gd fmla="val 6731" name="adj"/>
            </a:avLst>
          </a:prstGeom>
          <a:noFill/>
          <a:ln>
            <a:noFill/>
          </a:ln>
        </p:spPr>
      </p:sp>
      <p:sp>
        <p:nvSpPr>
          <p:cNvPr id="718" name="Google Shape;718;p80"/>
          <p:cNvSpPr/>
          <p:nvPr>
            <p:ph idx="17" type="pic"/>
          </p:nvPr>
        </p:nvSpPr>
        <p:spPr>
          <a:xfrm>
            <a:off x="3186526" y="3508464"/>
            <a:ext cx="2810100" cy="2006700"/>
          </a:xfrm>
          <a:prstGeom prst="roundRect">
            <a:avLst>
              <a:gd fmla="val 6731" name="adj"/>
            </a:avLst>
          </a:prstGeom>
          <a:noFill/>
          <a:ln>
            <a:noFill/>
          </a:ln>
        </p:spPr>
      </p:sp>
      <p:sp>
        <p:nvSpPr>
          <p:cNvPr id="719" name="Google Shape;719;p80"/>
          <p:cNvSpPr/>
          <p:nvPr>
            <p:ph idx="18" type="pic"/>
          </p:nvPr>
        </p:nvSpPr>
        <p:spPr>
          <a:xfrm>
            <a:off x="6134926" y="3508464"/>
            <a:ext cx="2810100" cy="2006700"/>
          </a:xfrm>
          <a:prstGeom prst="roundRect">
            <a:avLst>
              <a:gd fmla="val 6731" name="adj"/>
            </a:avLst>
          </a:prstGeom>
          <a:noFill/>
          <a:ln>
            <a:noFill/>
          </a:ln>
        </p:spPr>
      </p:sp>
      <p:sp>
        <p:nvSpPr>
          <p:cNvPr id="720" name="Google Shape;720;p80"/>
          <p:cNvSpPr/>
          <p:nvPr>
            <p:ph idx="19" type="pic"/>
          </p:nvPr>
        </p:nvSpPr>
        <p:spPr>
          <a:xfrm>
            <a:off x="9083327" y="3508464"/>
            <a:ext cx="2810100" cy="2006700"/>
          </a:xfrm>
          <a:prstGeom prst="roundRect">
            <a:avLst>
              <a:gd fmla="val 6731" name="adj"/>
            </a:avLst>
          </a:prstGeom>
          <a:noFill/>
          <a:ln>
            <a:noFill/>
          </a:ln>
        </p:spPr>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_Blue 1">
  <p:cSld name="8_Quote highlight + img">
    <p:bg>
      <p:bgPr>
        <a:solidFill>
          <a:schemeClr val="lt1"/>
        </a:solidFill>
      </p:bgPr>
    </p:bg>
    <p:spTree>
      <p:nvGrpSpPr>
        <p:cNvPr id="721" name="Shape 721"/>
        <p:cNvGrpSpPr/>
        <p:nvPr/>
      </p:nvGrpSpPr>
      <p:grpSpPr>
        <a:xfrm>
          <a:off x="0" y="0"/>
          <a:ext cx="0" cy="0"/>
          <a:chOff x="0" y="0"/>
          <a:chExt cx="0" cy="0"/>
        </a:xfrm>
      </p:grpSpPr>
      <p:sp>
        <p:nvSpPr>
          <p:cNvPr id="722" name="Google Shape;722;p81"/>
          <p:cNvSpPr txBox="1"/>
          <p:nvPr>
            <p:ph idx="1" type="body"/>
          </p:nvPr>
        </p:nvSpPr>
        <p:spPr>
          <a:xfrm>
            <a:off x="400050" y="391026"/>
            <a:ext cx="11072700" cy="4440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2"/>
              </a:buClr>
              <a:buSzPts val="3700"/>
              <a:buFont typeface="Arial"/>
              <a:buNone/>
              <a:defRPr sz="3700">
                <a:solidFill>
                  <a:schemeClr val="accent2"/>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723" name="Google Shape;723;p81"/>
          <p:cNvSpPr txBox="1"/>
          <p:nvPr>
            <p:ph idx="2" type="body"/>
          </p:nvPr>
        </p:nvSpPr>
        <p:spPr>
          <a:xfrm>
            <a:off x="400050" y="5650771"/>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chemeClr val="accent2"/>
              </a:buClr>
              <a:buSzPts val="1500"/>
              <a:buFont typeface="Arial"/>
              <a:buNone/>
              <a:defRPr b="0" sz="1500">
                <a:solidFill>
                  <a:schemeClr val="accent2"/>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724" name="Google Shape;724;p81"/>
          <p:cNvSpPr txBox="1"/>
          <p:nvPr>
            <p:ph idx="3" type="body"/>
          </p:nvPr>
        </p:nvSpPr>
        <p:spPr>
          <a:xfrm>
            <a:off x="400050" y="5977338"/>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82B2D8"/>
              </a:buClr>
              <a:buSzPts val="1500"/>
              <a:buFont typeface="Arial"/>
              <a:buNone/>
              <a:defRPr b="0" sz="1500">
                <a:solidFill>
                  <a:srgbClr val="82B2D8"/>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725" name="Google Shape;725;p81"/>
          <p:cNvSpPr txBox="1"/>
          <p:nvPr>
            <p:ph idx="4" type="body"/>
          </p:nvPr>
        </p:nvSpPr>
        <p:spPr>
          <a:xfrm>
            <a:off x="400050" y="6303904"/>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82B2D8"/>
              </a:buClr>
              <a:buSzPts val="1500"/>
              <a:buFont typeface="Arial"/>
              <a:buNone/>
              <a:defRPr b="0" sz="1500">
                <a:solidFill>
                  <a:srgbClr val="82B2D8"/>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id="726" name="Google Shape;726;p81"/>
          <p:cNvPicPr preferRelativeResize="0"/>
          <p:nvPr/>
        </p:nvPicPr>
        <p:blipFill rotWithShape="1">
          <a:blip r:embed="rId2">
            <a:alphaModFix/>
          </a:blip>
          <a:srcRect b="0" l="0" r="0" t="0"/>
          <a:stretch/>
        </p:blipFill>
        <p:spPr>
          <a:xfrm>
            <a:off x="10936818" y="6398446"/>
            <a:ext cx="810688" cy="20829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_Orange 1">
  <p:cSld name="5_Quote highlight + img">
    <p:bg>
      <p:bgPr>
        <a:solidFill>
          <a:schemeClr val="lt2"/>
        </a:solidFill>
      </p:bgPr>
    </p:bg>
    <p:spTree>
      <p:nvGrpSpPr>
        <p:cNvPr id="727" name="Shape 727"/>
        <p:cNvGrpSpPr/>
        <p:nvPr/>
      </p:nvGrpSpPr>
      <p:grpSpPr>
        <a:xfrm>
          <a:off x="0" y="0"/>
          <a:ext cx="0" cy="0"/>
          <a:chOff x="0" y="0"/>
          <a:chExt cx="0" cy="0"/>
        </a:xfrm>
      </p:grpSpPr>
      <p:sp>
        <p:nvSpPr>
          <p:cNvPr id="728" name="Google Shape;728;p82"/>
          <p:cNvSpPr txBox="1"/>
          <p:nvPr>
            <p:ph idx="1" type="body"/>
          </p:nvPr>
        </p:nvSpPr>
        <p:spPr>
          <a:xfrm>
            <a:off x="400050" y="391026"/>
            <a:ext cx="11072700" cy="4440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4"/>
              </a:buClr>
              <a:buSzPts val="3700"/>
              <a:buFont typeface="Arial"/>
              <a:buNone/>
              <a:defRPr sz="3700">
                <a:solidFill>
                  <a:schemeClr val="accent4"/>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dk1"/>
              </a:buClr>
              <a:buSzPts val="500"/>
              <a:buNone/>
              <a:defRPr sz="500"/>
            </a:lvl6pPr>
            <a:lvl7pPr indent="-228600" lvl="6" marL="3200400" algn="l">
              <a:lnSpc>
                <a:spcPct val="90000"/>
              </a:lnSpc>
              <a:spcBef>
                <a:spcPts val="300"/>
              </a:spcBef>
              <a:spcAft>
                <a:spcPts val="0"/>
              </a:spcAft>
              <a:buClr>
                <a:schemeClr val="dk1"/>
              </a:buClr>
              <a:buSzPts val="500"/>
              <a:buNone/>
              <a:defRPr sz="500"/>
            </a:lvl7pPr>
            <a:lvl8pPr indent="-228600" lvl="7" marL="3657600" algn="l">
              <a:lnSpc>
                <a:spcPct val="90000"/>
              </a:lnSpc>
              <a:spcBef>
                <a:spcPts val="300"/>
              </a:spcBef>
              <a:spcAft>
                <a:spcPts val="0"/>
              </a:spcAft>
              <a:buClr>
                <a:schemeClr val="dk1"/>
              </a:buClr>
              <a:buSzPts val="500"/>
              <a:buNone/>
              <a:defRPr sz="500"/>
            </a:lvl8pPr>
            <a:lvl9pPr indent="-228600" lvl="8" marL="4114800" algn="l">
              <a:lnSpc>
                <a:spcPct val="90000"/>
              </a:lnSpc>
              <a:spcBef>
                <a:spcPts val="300"/>
              </a:spcBef>
              <a:spcAft>
                <a:spcPts val="0"/>
              </a:spcAft>
              <a:buClr>
                <a:schemeClr val="dk1"/>
              </a:buClr>
              <a:buSzPts val="500"/>
              <a:buNone/>
              <a:defRPr sz="500"/>
            </a:lvl9pPr>
          </a:lstStyle>
          <a:p/>
        </p:txBody>
      </p:sp>
      <p:sp>
        <p:nvSpPr>
          <p:cNvPr id="729" name="Google Shape;729;p82"/>
          <p:cNvSpPr txBox="1"/>
          <p:nvPr>
            <p:ph idx="2" type="body"/>
          </p:nvPr>
        </p:nvSpPr>
        <p:spPr>
          <a:xfrm>
            <a:off x="400050" y="5650771"/>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chemeClr val="accent4"/>
              </a:buClr>
              <a:buSzPts val="1500"/>
              <a:buFont typeface="Arial"/>
              <a:buNone/>
              <a:defRPr b="0" sz="1500">
                <a:solidFill>
                  <a:schemeClr val="accent4"/>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730" name="Google Shape;730;p82"/>
          <p:cNvSpPr txBox="1"/>
          <p:nvPr>
            <p:ph idx="3" type="body"/>
          </p:nvPr>
        </p:nvSpPr>
        <p:spPr>
          <a:xfrm>
            <a:off x="400050" y="5977338"/>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F9B379"/>
              </a:buClr>
              <a:buSzPts val="1500"/>
              <a:buFont typeface="Arial"/>
              <a:buNone/>
              <a:defRPr b="0" sz="1500">
                <a:solidFill>
                  <a:srgbClr val="F9B379"/>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731" name="Google Shape;731;p82"/>
          <p:cNvSpPr txBox="1"/>
          <p:nvPr>
            <p:ph idx="4" type="body"/>
          </p:nvPr>
        </p:nvSpPr>
        <p:spPr>
          <a:xfrm>
            <a:off x="400050" y="6303904"/>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F9B379"/>
              </a:buClr>
              <a:buSzPts val="1500"/>
              <a:buFont typeface="Arial"/>
              <a:buNone/>
              <a:defRPr b="0" sz="1500">
                <a:solidFill>
                  <a:srgbClr val="F9B379"/>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id="732" name="Google Shape;732;p82"/>
          <p:cNvPicPr preferRelativeResize="0"/>
          <p:nvPr/>
        </p:nvPicPr>
        <p:blipFill rotWithShape="1">
          <a:blip r:embed="rId2">
            <a:alphaModFix/>
          </a:blip>
          <a:srcRect b="0" l="0" r="0" t="0"/>
          <a:stretch/>
        </p:blipFill>
        <p:spPr>
          <a:xfrm>
            <a:off x="10936818" y="6398446"/>
            <a:ext cx="810688" cy="208294"/>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_Purple 1">
  <p:cSld name="6_Quote highlight + img">
    <p:bg>
      <p:bgPr>
        <a:solidFill>
          <a:schemeClr val="dk2"/>
        </a:solidFill>
      </p:bgPr>
    </p:bg>
    <p:spTree>
      <p:nvGrpSpPr>
        <p:cNvPr id="733" name="Shape 733"/>
        <p:cNvGrpSpPr/>
        <p:nvPr/>
      </p:nvGrpSpPr>
      <p:grpSpPr>
        <a:xfrm>
          <a:off x="0" y="0"/>
          <a:ext cx="0" cy="0"/>
          <a:chOff x="0" y="0"/>
          <a:chExt cx="0" cy="0"/>
        </a:xfrm>
      </p:grpSpPr>
      <p:sp>
        <p:nvSpPr>
          <p:cNvPr id="734" name="Google Shape;734;p83"/>
          <p:cNvSpPr txBox="1"/>
          <p:nvPr>
            <p:ph idx="1" type="body"/>
          </p:nvPr>
        </p:nvSpPr>
        <p:spPr>
          <a:xfrm>
            <a:off x="400050" y="391026"/>
            <a:ext cx="11072700" cy="4440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3"/>
              </a:buClr>
              <a:buSzPts val="3700"/>
              <a:buFont typeface="Arial"/>
              <a:buNone/>
              <a:defRPr sz="3700">
                <a:solidFill>
                  <a:schemeClr val="accent3"/>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735" name="Google Shape;735;p83"/>
          <p:cNvSpPr txBox="1"/>
          <p:nvPr>
            <p:ph idx="2" type="body"/>
          </p:nvPr>
        </p:nvSpPr>
        <p:spPr>
          <a:xfrm>
            <a:off x="400050" y="5650771"/>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chemeClr val="accent3"/>
              </a:buClr>
              <a:buSzPts val="1500"/>
              <a:buFont typeface="Arial"/>
              <a:buNone/>
              <a:defRPr b="0" sz="1500">
                <a:solidFill>
                  <a:schemeClr val="accent3"/>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736" name="Google Shape;736;p83"/>
          <p:cNvSpPr txBox="1"/>
          <p:nvPr>
            <p:ph idx="3" type="body"/>
          </p:nvPr>
        </p:nvSpPr>
        <p:spPr>
          <a:xfrm>
            <a:off x="400050" y="5977338"/>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C39ADA"/>
              </a:buClr>
              <a:buSzPts val="1500"/>
              <a:buFont typeface="Arial"/>
              <a:buNone/>
              <a:defRPr b="0" sz="1500">
                <a:solidFill>
                  <a:srgbClr val="C39ADA"/>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737" name="Google Shape;737;p83"/>
          <p:cNvSpPr txBox="1"/>
          <p:nvPr>
            <p:ph idx="4" type="body"/>
          </p:nvPr>
        </p:nvSpPr>
        <p:spPr>
          <a:xfrm>
            <a:off x="400050" y="6303904"/>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C39ADA"/>
              </a:buClr>
              <a:buSzPts val="1500"/>
              <a:buFont typeface="Arial"/>
              <a:buNone/>
              <a:defRPr b="0" sz="1500">
                <a:solidFill>
                  <a:srgbClr val="C39ADA"/>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id="738" name="Google Shape;738;p83"/>
          <p:cNvPicPr preferRelativeResize="0"/>
          <p:nvPr/>
        </p:nvPicPr>
        <p:blipFill rotWithShape="1">
          <a:blip r:embed="rId2">
            <a:alphaModFix/>
          </a:blip>
          <a:srcRect b="0" l="0" r="0" t="0"/>
          <a:stretch/>
        </p:blipFill>
        <p:spPr>
          <a:xfrm>
            <a:off x="10936818" y="6398446"/>
            <a:ext cx="810688" cy="208294"/>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_Green 1">
  <p:cSld name="7_Quote highlight + img">
    <p:bg>
      <p:bgPr>
        <a:solidFill>
          <a:schemeClr val="dk1"/>
        </a:solidFill>
      </p:bgPr>
    </p:bg>
    <p:spTree>
      <p:nvGrpSpPr>
        <p:cNvPr id="739" name="Shape 739"/>
        <p:cNvGrpSpPr/>
        <p:nvPr/>
      </p:nvGrpSpPr>
      <p:grpSpPr>
        <a:xfrm>
          <a:off x="0" y="0"/>
          <a:ext cx="0" cy="0"/>
          <a:chOff x="0" y="0"/>
          <a:chExt cx="0" cy="0"/>
        </a:xfrm>
      </p:grpSpPr>
      <p:sp>
        <p:nvSpPr>
          <p:cNvPr id="740" name="Google Shape;740;p84"/>
          <p:cNvSpPr txBox="1"/>
          <p:nvPr>
            <p:ph idx="1" type="body"/>
          </p:nvPr>
        </p:nvSpPr>
        <p:spPr>
          <a:xfrm>
            <a:off x="400050" y="399047"/>
            <a:ext cx="11072700" cy="44409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1"/>
              </a:buClr>
              <a:buSzPts val="3700"/>
              <a:buFont typeface="Arial"/>
              <a:buNone/>
              <a:defRPr sz="3700">
                <a:solidFill>
                  <a:schemeClr val="accent1"/>
                </a:solidFill>
              </a:defRPr>
            </a:lvl1pPr>
            <a:lvl2pPr indent="-228600" lvl="1" marL="914400" algn="l">
              <a:lnSpc>
                <a:spcPct val="285714"/>
              </a:lnSpc>
              <a:spcBef>
                <a:spcPts val="300"/>
              </a:spcBef>
              <a:spcAft>
                <a:spcPts val="0"/>
              </a:spcAft>
              <a:buClr>
                <a:srgbClr val="1B1915"/>
              </a:buClr>
              <a:buSzPts val="700"/>
              <a:buNone/>
              <a:defRPr sz="700"/>
            </a:lvl2pPr>
            <a:lvl3pPr indent="-228600" lvl="2" marL="1371600" algn="l">
              <a:lnSpc>
                <a:spcPct val="333333"/>
              </a:lnSpc>
              <a:spcBef>
                <a:spcPts val="300"/>
              </a:spcBef>
              <a:spcAft>
                <a:spcPts val="0"/>
              </a:spcAft>
              <a:buClr>
                <a:srgbClr val="1B1915"/>
              </a:buClr>
              <a:buSzPts val="700"/>
              <a:buNone/>
              <a:defRPr sz="700"/>
            </a:lvl3pPr>
            <a:lvl4pPr indent="-228600" lvl="3" marL="1828800" algn="l">
              <a:lnSpc>
                <a:spcPct val="400000"/>
              </a:lnSpc>
              <a:spcBef>
                <a:spcPts val="300"/>
              </a:spcBef>
              <a:spcAft>
                <a:spcPts val="0"/>
              </a:spcAft>
              <a:buClr>
                <a:srgbClr val="1B1915"/>
              </a:buClr>
              <a:buSzPts val="500"/>
              <a:buNone/>
              <a:defRPr sz="500"/>
            </a:lvl4pPr>
            <a:lvl5pPr indent="-228600" lvl="4" marL="2286000" algn="l">
              <a:lnSpc>
                <a:spcPct val="400000"/>
              </a:lnSpc>
              <a:spcBef>
                <a:spcPts val="300"/>
              </a:spcBef>
              <a:spcAft>
                <a:spcPts val="0"/>
              </a:spcAft>
              <a:buClr>
                <a:srgbClr val="1B1915"/>
              </a:buClr>
              <a:buSzPts val="500"/>
              <a:buNone/>
              <a:defRPr sz="500"/>
            </a:lvl5pPr>
            <a:lvl6pPr indent="-228600" lvl="5" marL="2743200" algn="l">
              <a:lnSpc>
                <a:spcPct val="90000"/>
              </a:lnSpc>
              <a:spcBef>
                <a:spcPts val="300"/>
              </a:spcBef>
              <a:spcAft>
                <a:spcPts val="0"/>
              </a:spcAft>
              <a:buClr>
                <a:schemeClr val="lt1"/>
              </a:buClr>
              <a:buSzPts val="500"/>
              <a:buNone/>
              <a:defRPr sz="500"/>
            </a:lvl6pPr>
            <a:lvl7pPr indent="-228600" lvl="6" marL="3200400" algn="l">
              <a:lnSpc>
                <a:spcPct val="90000"/>
              </a:lnSpc>
              <a:spcBef>
                <a:spcPts val="300"/>
              </a:spcBef>
              <a:spcAft>
                <a:spcPts val="0"/>
              </a:spcAft>
              <a:buClr>
                <a:schemeClr val="lt1"/>
              </a:buClr>
              <a:buSzPts val="500"/>
              <a:buNone/>
              <a:defRPr sz="500"/>
            </a:lvl7pPr>
            <a:lvl8pPr indent="-228600" lvl="7" marL="3657600" algn="l">
              <a:lnSpc>
                <a:spcPct val="90000"/>
              </a:lnSpc>
              <a:spcBef>
                <a:spcPts val="300"/>
              </a:spcBef>
              <a:spcAft>
                <a:spcPts val="0"/>
              </a:spcAft>
              <a:buClr>
                <a:schemeClr val="lt1"/>
              </a:buClr>
              <a:buSzPts val="500"/>
              <a:buNone/>
              <a:defRPr sz="500"/>
            </a:lvl8pPr>
            <a:lvl9pPr indent="-228600" lvl="8" marL="4114800" algn="l">
              <a:lnSpc>
                <a:spcPct val="90000"/>
              </a:lnSpc>
              <a:spcBef>
                <a:spcPts val="300"/>
              </a:spcBef>
              <a:spcAft>
                <a:spcPts val="0"/>
              </a:spcAft>
              <a:buClr>
                <a:schemeClr val="lt1"/>
              </a:buClr>
              <a:buSzPts val="500"/>
              <a:buNone/>
              <a:defRPr sz="500"/>
            </a:lvl9pPr>
          </a:lstStyle>
          <a:p/>
        </p:txBody>
      </p:sp>
      <p:sp>
        <p:nvSpPr>
          <p:cNvPr id="741" name="Google Shape;741;p84"/>
          <p:cNvSpPr txBox="1"/>
          <p:nvPr>
            <p:ph idx="2" type="body"/>
          </p:nvPr>
        </p:nvSpPr>
        <p:spPr>
          <a:xfrm>
            <a:off x="400050" y="5650771"/>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chemeClr val="accent1"/>
              </a:buClr>
              <a:buSzPts val="1500"/>
              <a:buFont typeface="Arial"/>
              <a:buNone/>
              <a:defRPr b="0" sz="1500">
                <a:solidFill>
                  <a:schemeClr val="accent1"/>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742" name="Google Shape;742;p84"/>
          <p:cNvSpPr txBox="1"/>
          <p:nvPr>
            <p:ph idx="3" type="body"/>
          </p:nvPr>
        </p:nvSpPr>
        <p:spPr>
          <a:xfrm>
            <a:off x="400050" y="5977338"/>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6AA185"/>
              </a:buClr>
              <a:buSzPts val="1500"/>
              <a:buFont typeface="Arial"/>
              <a:buNone/>
              <a:defRPr b="0" sz="1500">
                <a:solidFill>
                  <a:srgbClr val="6AA185"/>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sp>
        <p:nvSpPr>
          <p:cNvPr id="743" name="Google Shape;743;p84"/>
          <p:cNvSpPr txBox="1"/>
          <p:nvPr>
            <p:ph idx="4" type="body"/>
          </p:nvPr>
        </p:nvSpPr>
        <p:spPr>
          <a:xfrm>
            <a:off x="400050" y="6303904"/>
            <a:ext cx="6624900" cy="284400"/>
          </a:xfrm>
          <a:prstGeom prst="rect">
            <a:avLst/>
          </a:prstGeom>
          <a:noFill/>
          <a:ln>
            <a:noFill/>
          </a:ln>
        </p:spPr>
        <p:txBody>
          <a:bodyPr anchorCtr="0" anchor="t" bIns="22875" lIns="0" spcFirstLastPara="1" rIns="0" wrap="square" tIns="22875">
            <a:normAutofit/>
          </a:bodyPr>
          <a:lstStyle>
            <a:lvl1pPr indent="-228600" lvl="0" marL="457200" algn="l">
              <a:lnSpc>
                <a:spcPct val="90000"/>
              </a:lnSpc>
              <a:spcBef>
                <a:spcPts val="500"/>
              </a:spcBef>
              <a:spcAft>
                <a:spcPts val="0"/>
              </a:spcAft>
              <a:buClr>
                <a:srgbClr val="6AA185"/>
              </a:buClr>
              <a:buSzPts val="1500"/>
              <a:buFont typeface="Arial"/>
              <a:buNone/>
              <a:defRPr b="0" sz="1500">
                <a:solidFill>
                  <a:srgbClr val="6AA185"/>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lt1"/>
              </a:buClr>
              <a:buSzPts val="900"/>
              <a:buChar char="•"/>
              <a:defRPr/>
            </a:lvl6pPr>
            <a:lvl7pPr indent="-285750" lvl="6" marL="3200400" algn="l">
              <a:lnSpc>
                <a:spcPct val="90000"/>
              </a:lnSpc>
              <a:spcBef>
                <a:spcPts val="300"/>
              </a:spcBef>
              <a:spcAft>
                <a:spcPts val="0"/>
              </a:spcAft>
              <a:buClr>
                <a:schemeClr val="lt1"/>
              </a:buClr>
              <a:buSzPts val="900"/>
              <a:buChar char="•"/>
              <a:defRPr/>
            </a:lvl7pPr>
            <a:lvl8pPr indent="-285750" lvl="7" marL="3657600" algn="l">
              <a:lnSpc>
                <a:spcPct val="90000"/>
              </a:lnSpc>
              <a:spcBef>
                <a:spcPts val="300"/>
              </a:spcBef>
              <a:spcAft>
                <a:spcPts val="0"/>
              </a:spcAft>
              <a:buClr>
                <a:schemeClr val="lt1"/>
              </a:buClr>
              <a:buSzPts val="900"/>
              <a:buChar char="•"/>
              <a:defRPr/>
            </a:lvl8pPr>
            <a:lvl9pPr indent="-285750" lvl="8" marL="4114800" algn="l">
              <a:lnSpc>
                <a:spcPct val="90000"/>
              </a:lnSpc>
              <a:spcBef>
                <a:spcPts val="300"/>
              </a:spcBef>
              <a:spcAft>
                <a:spcPts val="0"/>
              </a:spcAft>
              <a:buClr>
                <a:schemeClr val="lt1"/>
              </a:buClr>
              <a:buSzPts val="900"/>
              <a:buChar char="•"/>
              <a:defRPr/>
            </a:lvl9pPr>
          </a:lstStyle>
          <a:p/>
        </p:txBody>
      </p:sp>
      <p:pic>
        <p:nvPicPr>
          <p:cNvPr id="744" name="Google Shape;744;p84"/>
          <p:cNvPicPr preferRelativeResize="0"/>
          <p:nvPr/>
        </p:nvPicPr>
        <p:blipFill rotWithShape="1">
          <a:blip r:embed="rId2">
            <a:alphaModFix/>
          </a:blip>
          <a:srcRect b="0" l="0" r="0" t="0"/>
          <a:stretch/>
        </p:blipFill>
        <p:spPr>
          <a:xfrm>
            <a:off x="10936818" y="6398446"/>
            <a:ext cx="810688" cy="208294"/>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1">
  <p:cSld name="Img">
    <p:bg>
      <p:bgPr>
        <a:solidFill>
          <a:schemeClr val="accent6"/>
        </a:solidFill>
      </p:bgPr>
    </p:bg>
    <p:spTree>
      <p:nvGrpSpPr>
        <p:cNvPr id="745" name="Shape 745"/>
        <p:cNvGrpSpPr/>
        <p:nvPr/>
      </p:nvGrpSpPr>
      <p:grpSpPr>
        <a:xfrm>
          <a:off x="0" y="0"/>
          <a:ext cx="0" cy="0"/>
          <a:chOff x="0" y="0"/>
          <a:chExt cx="0" cy="0"/>
        </a:xfrm>
      </p:grpSpPr>
      <p:sp>
        <p:nvSpPr>
          <p:cNvPr id="746" name="Google Shape;746;p85"/>
          <p:cNvSpPr/>
          <p:nvPr>
            <p:ph idx="2" type="pic"/>
          </p:nvPr>
        </p:nvSpPr>
        <p:spPr>
          <a:xfrm>
            <a:off x="238125" y="254000"/>
            <a:ext cx="11655300" cy="6352800"/>
          </a:xfrm>
          <a:prstGeom prst="roundRect">
            <a:avLst>
              <a:gd fmla="val 2162" name="adj"/>
            </a:avLst>
          </a:prstGeom>
          <a:noFill/>
          <a:ln>
            <a:noFill/>
          </a:ln>
        </p:spPr>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s Grid">
  <p:cSld name="4 imgs grid">
    <p:bg>
      <p:bgPr>
        <a:solidFill>
          <a:schemeClr val="accent6"/>
        </a:solidFill>
      </p:bgPr>
    </p:bg>
    <p:spTree>
      <p:nvGrpSpPr>
        <p:cNvPr id="747" name="Shape 747"/>
        <p:cNvGrpSpPr/>
        <p:nvPr/>
      </p:nvGrpSpPr>
      <p:grpSpPr>
        <a:xfrm>
          <a:off x="0" y="0"/>
          <a:ext cx="0" cy="0"/>
          <a:chOff x="0" y="0"/>
          <a:chExt cx="0" cy="0"/>
        </a:xfrm>
      </p:grpSpPr>
      <p:sp>
        <p:nvSpPr>
          <p:cNvPr id="748" name="Google Shape;748;p86"/>
          <p:cNvSpPr/>
          <p:nvPr>
            <p:ph idx="2" type="pic"/>
          </p:nvPr>
        </p:nvSpPr>
        <p:spPr>
          <a:xfrm>
            <a:off x="9083327" y="3494634"/>
            <a:ext cx="2810100" cy="3113100"/>
          </a:xfrm>
          <a:prstGeom prst="roundRect">
            <a:avLst>
              <a:gd fmla="val 3438" name="adj"/>
            </a:avLst>
          </a:prstGeom>
          <a:noFill/>
          <a:ln>
            <a:noFill/>
          </a:ln>
        </p:spPr>
      </p:sp>
      <p:sp>
        <p:nvSpPr>
          <p:cNvPr id="749" name="Google Shape;749;p86"/>
          <p:cNvSpPr/>
          <p:nvPr>
            <p:ph idx="3" type="pic"/>
          </p:nvPr>
        </p:nvSpPr>
        <p:spPr>
          <a:xfrm>
            <a:off x="6136663" y="3494634"/>
            <a:ext cx="2810100" cy="3113100"/>
          </a:xfrm>
          <a:prstGeom prst="roundRect">
            <a:avLst>
              <a:gd fmla="val 3438" name="adj"/>
            </a:avLst>
          </a:prstGeom>
          <a:noFill/>
          <a:ln>
            <a:noFill/>
          </a:ln>
        </p:spPr>
      </p:sp>
      <p:sp>
        <p:nvSpPr>
          <p:cNvPr id="750" name="Google Shape;750;p86"/>
          <p:cNvSpPr/>
          <p:nvPr>
            <p:ph idx="4" type="pic"/>
          </p:nvPr>
        </p:nvSpPr>
        <p:spPr>
          <a:xfrm>
            <a:off x="238125" y="250277"/>
            <a:ext cx="5756400" cy="6357600"/>
          </a:xfrm>
          <a:prstGeom prst="roundRect">
            <a:avLst>
              <a:gd fmla="val 1663" name="adj"/>
            </a:avLst>
          </a:prstGeom>
          <a:noFill/>
          <a:ln>
            <a:noFill/>
          </a:ln>
        </p:spPr>
      </p:sp>
      <p:sp>
        <p:nvSpPr>
          <p:cNvPr id="751" name="Google Shape;751;p86"/>
          <p:cNvSpPr/>
          <p:nvPr>
            <p:ph idx="5" type="pic"/>
          </p:nvPr>
        </p:nvSpPr>
        <p:spPr>
          <a:xfrm>
            <a:off x="6136663" y="250278"/>
            <a:ext cx="5756400" cy="3113100"/>
          </a:xfrm>
          <a:prstGeom prst="roundRect">
            <a:avLst>
              <a:gd fmla="val 3438" name="adj"/>
            </a:avLst>
          </a:prstGeom>
          <a:noFill/>
          <a:ln>
            <a:noFill/>
          </a:ln>
        </p:spPr>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s Grid">
  <p:cSld name="3 imgs grid">
    <p:bg>
      <p:bgPr>
        <a:solidFill>
          <a:schemeClr val="accent6"/>
        </a:solidFill>
      </p:bgPr>
    </p:bg>
    <p:spTree>
      <p:nvGrpSpPr>
        <p:cNvPr id="752" name="Shape 752"/>
        <p:cNvGrpSpPr/>
        <p:nvPr/>
      </p:nvGrpSpPr>
      <p:grpSpPr>
        <a:xfrm>
          <a:off x="0" y="0"/>
          <a:ext cx="0" cy="0"/>
          <a:chOff x="0" y="0"/>
          <a:chExt cx="0" cy="0"/>
        </a:xfrm>
      </p:grpSpPr>
      <p:sp>
        <p:nvSpPr>
          <p:cNvPr id="753" name="Google Shape;753;p87"/>
          <p:cNvSpPr/>
          <p:nvPr>
            <p:ph idx="2" type="pic"/>
          </p:nvPr>
        </p:nvSpPr>
        <p:spPr>
          <a:xfrm>
            <a:off x="238125" y="250277"/>
            <a:ext cx="5756400" cy="6357600"/>
          </a:xfrm>
          <a:prstGeom prst="roundRect">
            <a:avLst>
              <a:gd fmla="val 1663" name="adj"/>
            </a:avLst>
          </a:prstGeom>
          <a:noFill/>
          <a:ln>
            <a:noFill/>
          </a:ln>
        </p:spPr>
      </p:sp>
      <p:sp>
        <p:nvSpPr>
          <p:cNvPr id="754" name="Google Shape;754;p87"/>
          <p:cNvSpPr/>
          <p:nvPr>
            <p:ph idx="3" type="pic"/>
          </p:nvPr>
        </p:nvSpPr>
        <p:spPr>
          <a:xfrm>
            <a:off x="9083327" y="250181"/>
            <a:ext cx="2810100" cy="6357600"/>
          </a:xfrm>
          <a:prstGeom prst="roundRect">
            <a:avLst>
              <a:gd fmla="val 3438" name="adj"/>
            </a:avLst>
          </a:prstGeom>
          <a:noFill/>
          <a:ln>
            <a:noFill/>
          </a:ln>
        </p:spPr>
      </p:sp>
      <p:sp>
        <p:nvSpPr>
          <p:cNvPr id="755" name="Google Shape;755;p87"/>
          <p:cNvSpPr/>
          <p:nvPr>
            <p:ph idx="4" type="pic"/>
          </p:nvPr>
        </p:nvSpPr>
        <p:spPr>
          <a:xfrm>
            <a:off x="6136663" y="250181"/>
            <a:ext cx="2810100" cy="6357600"/>
          </a:xfrm>
          <a:prstGeom prst="roundRect">
            <a:avLst>
              <a:gd fmla="val 3438" name="adj"/>
            </a:avLst>
          </a:prstGeom>
          <a:noFill/>
          <a:ln>
            <a:noFill/>
          </a:ln>
        </p:spPr>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Images Grid">
  <p:cSld name="6 imgs grid">
    <p:bg>
      <p:bgPr>
        <a:solidFill>
          <a:schemeClr val="accent6"/>
        </a:solidFill>
      </p:bgPr>
    </p:bg>
    <p:spTree>
      <p:nvGrpSpPr>
        <p:cNvPr id="756" name="Shape 756"/>
        <p:cNvGrpSpPr/>
        <p:nvPr/>
      </p:nvGrpSpPr>
      <p:grpSpPr>
        <a:xfrm>
          <a:off x="0" y="0"/>
          <a:ext cx="0" cy="0"/>
          <a:chOff x="0" y="0"/>
          <a:chExt cx="0" cy="0"/>
        </a:xfrm>
      </p:grpSpPr>
      <p:sp>
        <p:nvSpPr>
          <p:cNvPr id="757" name="Google Shape;757;p88"/>
          <p:cNvSpPr/>
          <p:nvPr>
            <p:ph idx="2" type="pic"/>
          </p:nvPr>
        </p:nvSpPr>
        <p:spPr>
          <a:xfrm>
            <a:off x="238125" y="247329"/>
            <a:ext cx="3793200" cy="3111600"/>
          </a:xfrm>
          <a:prstGeom prst="roundRect">
            <a:avLst>
              <a:gd fmla="val 4415" name="adj"/>
            </a:avLst>
          </a:prstGeom>
          <a:noFill/>
          <a:ln>
            <a:noFill/>
          </a:ln>
        </p:spPr>
      </p:sp>
      <p:sp>
        <p:nvSpPr>
          <p:cNvPr id="758" name="Google Shape;758;p88"/>
          <p:cNvSpPr/>
          <p:nvPr>
            <p:ph idx="3" type="pic"/>
          </p:nvPr>
        </p:nvSpPr>
        <p:spPr>
          <a:xfrm>
            <a:off x="4169097" y="247329"/>
            <a:ext cx="3793200" cy="3111600"/>
          </a:xfrm>
          <a:prstGeom prst="roundRect">
            <a:avLst>
              <a:gd fmla="val 4415" name="adj"/>
            </a:avLst>
          </a:prstGeom>
          <a:noFill/>
          <a:ln>
            <a:noFill/>
          </a:ln>
        </p:spPr>
      </p:sp>
      <p:sp>
        <p:nvSpPr>
          <p:cNvPr id="759" name="Google Shape;759;p88"/>
          <p:cNvSpPr/>
          <p:nvPr>
            <p:ph idx="4" type="pic"/>
          </p:nvPr>
        </p:nvSpPr>
        <p:spPr>
          <a:xfrm>
            <a:off x="8100070" y="247329"/>
            <a:ext cx="3793200" cy="3111600"/>
          </a:xfrm>
          <a:prstGeom prst="roundRect">
            <a:avLst>
              <a:gd fmla="val 4415" name="adj"/>
            </a:avLst>
          </a:prstGeom>
          <a:noFill/>
          <a:ln>
            <a:noFill/>
          </a:ln>
        </p:spPr>
      </p:sp>
      <p:sp>
        <p:nvSpPr>
          <p:cNvPr id="760" name="Google Shape;760;p88"/>
          <p:cNvSpPr/>
          <p:nvPr>
            <p:ph idx="5" type="pic"/>
          </p:nvPr>
        </p:nvSpPr>
        <p:spPr>
          <a:xfrm>
            <a:off x="238125" y="3492500"/>
            <a:ext cx="3793200" cy="3111600"/>
          </a:xfrm>
          <a:prstGeom prst="roundRect">
            <a:avLst>
              <a:gd fmla="val 4415" name="adj"/>
            </a:avLst>
          </a:prstGeom>
          <a:noFill/>
          <a:ln>
            <a:noFill/>
          </a:ln>
        </p:spPr>
      </p:sp>
      <p:sp>
        <p:nvSpPr>
          <p:cNvPr id="761" name="Google Shape;761;p88"/>
          <p:cNvSpPr/>
          <p:nvPr>
            <p:ph idx="6" type="pic"/>
          </p:nvPr>
        </p:nvSpPr>
        <p:spPr>
          <a:xfrm>
            <a:off x="4169097" y="3492500"/>
            <a:ext cx="3793200" cy="3111600"/>
          </a:xfrm>
          <a:prstGeom prst="roundRect">
            <a:avLst>
              <a:gd fmla="val 4415" name="adj"/>
            </a:avLst>
          </a:prstGeom>
          <a:noFill/>
          <a:ln>
            <a:noFill/>
          </a:ln>
        </p:spPr>
      </p:sp>
      <p:sp>
        <p:nvSpPr>
          <p:cNvPr id="762" name="Google Shape;762;p88"/>
          <p:cNvSpPr/>
          <p:nvPr>
            <p:ph idx="7" type="pic"/>
          </p:nvPr>
        </p:nvSpPr>
        <p:spPr>
          <a:xfrm>
            <a:off x="8100070" y="3492500"/>
            <a:ext cx="3793200" cy="3111600"/>
          </a:xfrm>
          <a:prstGeom prst="roundRect">
            <a:avLst>
              <a:gd fmla="val 4415" name="adj"/>
            </a:avLst>
          </a:prstGeom>
          <a:noFill/>
          <a:ln>
            <a:noFill/>
          </a:ln>
        </p:spPr>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ght Images Grid">
  <p:cSld name="8 imgs grid">
    <p:bg>
      <p:bgPr>
        <a:solidFill>
          <a:schemeClr val="dk1"/>
        </a:solidFill>
      </p:bgPr>
    </p:bg>
    <p:spTree>
      <p:nvGrpSpPr>
        <p:cNvPr id="763" name="Shape 763"/>
        <p:cNvGrpSpPr/>
        <p:nvPr/>
      </p:nvGrpSpPr>
      <p:grpSpPr>
        <a:xfrm>
          <a:off x="0" y="0"/>
          <a:ext cx="0" cy="0"/>
          <a:chOff x="0" y="0"/>
          <a:chExt cx="0" cy="0"/>
        </a:xfrm>
      </p:grpSpPr>
      <p:sp>
        <p:nvSpPr>
          <p:cNvPr id="764" name="Google Shape;764;p89"/>
          <p:cNvSpPr/>
          <p:nvPr>
            <p:ph idx="2" type="pic"/>
          </p:nvPr>
        </p:nvSpPr>
        <p:spPr>
          <a:xfrm>
            <a:off x="238125" y="250277"/>
            <a:ext cx="2810100" cy="3111600"/>
          </a:xfrm>
          <a:prstGeom prst="roundRect">
            <a:avLst>
              <a:gd fmla="val 4991" name="adj"/>
            </a:avLst>
          </a:prstGeom>
          <a:noFill/>
          <a:ln>
            <a:noFill/>
          </a:ln>
        </p:spPr>
      </p:sp>
      <p:sp>
        <p:nvSpPr>
          <p:cNvPr id="765" name="Google Shape;765;p89"/>
          <p:cNvSpPr/>
          <p:nvPr>
            <p:ph idx="3" type="pic"/>
          </p:nvPr>
        </p:nvSpPr>
        <p:spPr>
          <a:xfrm>
            <a:off x="3185640" y="250277"/>
            <a:ext cx="2810100" cy="3111600"/>
          </a:xfrm>
          <a:prstGeom prst="roundRect">
            <a:avLst>
              <a:gd fmla="val 4991" name="adj"/>
            </a:avLst>
          </a:prstGeom>
          <a:noFill/>
          <a:ln>
            <a:noFill/>
          </a:ln>
        </p:spPr>
      </p:sp>
      <p:sp>
        <p:nvSpPr>
          <p:cNvPr id="766" name="Google Shape;766;p89"/>
          <p:cNvSpPr/>
          <p:nvPr>
            <p:ph idx="4" type="pic"/>
          </p:nvPr>
        </p:nvSpPr>
        <p:spPr>
          <a:xfrm>
            <a:off x="6134483" y="250277"/>
            <a:ext cx="2810100" cy="3111600"/>
          </a:xfrm>
          <a:prstGeom prst="roundRect">
            <a:avLst>
              <a:gd fmla="val 4991" name="adj"/>
            </a:avLst>
          </a:prstGeom>
          <a:noFill/>
          <a:ln>
            <a:noFill/>
          </a:ln>
        </p:spPr>
      </p:sp>
      <p:sp>
        <p:nvSpPr>
          <p:cNvPr id="767" name="Google Shape;767;p89"/>
          <p:cNvSpPr/>
          <p:nvPr>
            <p:ph idx="5" type="pic"/>
          </p:nvPr>
        </p:nvSpPr>
        <p:spPr>
          <a:xfrm>
            <a:off x="9083327" y="250277"/>
            <a:ext cx="2810100" cy="3111600"/>
          </a:xfrm>
          <a:prstGeom prst="roundRect">
            <a:avLst>
              <a:gd fmla="val 4991" name="adj"/>
            </a:avLst>
          </a:prstGeom>
          <a:noFill/>
          <a:ln>
            <a:noFill/>
          </a:ln>
        </p:spPr>
      </p:sp>
      <p:sp>
        <p:nvSpPr>
          <p:cNvPr id="768" name="Google Shape;768;p89"/>
          <p:cNvSpPr/>
          <p:nvPr>
            <p:ph idx="6" type="pic"/>
          </p:nvPr>
        </p:nvSpPr>
        <p:spPr>
          <a:xfrm>
            <a:off x="238125" y="3495448"/>
            <a:ext cx="2810100" cy="3111600"/>
          </a:xfrm>
          <a:prstGeom prst="roundRect">
            <a:avLst>
              <a:gd fmla="val 4991" name="adj"/>
            </a:avLst>
          </a:prstGeom>
          <a:noFill/>
          <a:ln>
            <a:noFill/>
          </a:ln>
        </p:spPr>
      </p:sp>
      <p:sp>
        <p:nvSpPr>
          <p:cNvPr id="769" name="Google Shape;769;p89"/>
          <p:cNvSpPr/>
          <p:nvPr>
            <p:ph idx="7" type="pic"/>
          </p:nvPr>
        </p:nvSpPr>
        <p:spPr>
          <a:xfrm>
            <a:off x="3185640" y="3495448"/>
            <a:ext cx="2810100" cy="3111600"/>
          </a:xfrm>
          <a:prstGeom prst="roundRect">
            <a:avLst>
              <a:gd fmla="val 4991" name="adj"/>
            </a:avLst>
          </a:prstGeom>
          <a:noFill/>
          <a:ln>
            <a:noFill/>
          </a:ln>
        </p:spPr>
      </p:sp>
      <p:sp>
        <p:nvSpPr>
          <p:cNvPr id="770" name="Google Shape;770;p89"/>
          <p:cNvSpPr/>
          <p:nvPr>
            <p:ph idx="8" type="pic"/>
          </p:nvPr>
        </p:nvSpPr>
        <p:spPr>
          <a:xfrm>
            <a:off x="6134483" y="3495448"/>
            <a:ext cx="2810100" cy="3111600"/>
          </a:xfrm>
          <a:prstGeom prst="roundRect">
            <a:avLst>
              <a:gd fmla="val 4991" name="adj"/>
            </a:avLst>
          </a:prstGeom>
          <a:noFill/>
          <a:ln>
            <a:noFill/>
          </a:ln>
        </p:spPr>
      </p:sp>
      <p:sp>
        <p:nvSpPr>
          <p:cNvPr id="771" name="Google Shape;771;p89"/>
          <p:cNvSpPr/>
          <p:nvPr>
            <p:ph idx="9" type="pic"/>
          </p:nvPr>
        </p:nvSpPr>
        <p:spPr>
          <a:xfrm>
            <a:off x="9083327" y="3495448"/>
            <a:ext cx="2810100" cy="3111600"/>
          </a:xfrm>
          <a:prstGeom prst="roundRect">
            <a:avLst>
              <a:gd fmla="val 4991" name="adj"/>
            </a:avLst>
          </a:prstGeom>
          <a:noFill/>
          <a:ln>
            <a:noFill/>
          </a:ln>
        </p:spPr>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Statement Slide_1_1">
    <p:bg>
      <p:bgPr>
        <a:blipFill>
          <a:blip r:embed="rId2">
            <a:alphaModFix/>
          </a:blip>
          <a:stretch>
            <a:fillRect/>
          </a:stretch>
        </a:blipFill>
      </p:bgPr>
    </p:bg>
    <p:spTree>
      <p:nvGrpSpPr>
        <p:cNvPr id="772" name="Shape 772"/>
        <p:cNvGrpSpPr/>
        <p:nvPr/>
      </p:nvGrpSpPr>
      <p:grpSpPr>
        <a:xfrm>
          <a:off x="0" y="0"/>
          <a:ext cx="0" cy="0"/>
          <a:chOff x="0" y="0"/>
          <a:chExt cx="0" cy="0"/>
        </a:xfrm>
      </p:grpSpPr>
      <p:pic>
        <p:nvPicPr>
          <p:cNvPr descr="A white letter on a black background&#10;&#10;Description automatically generated" id="773" name="Google Shape;773;p90"/>
          <p:cNvPicPr preferRelativeResize="0"/>
          <p:nvPr/>
        </p:nvPicPr>
        <p:blipFill rotWithShape="1">
          <a:blip r:embed="rId3">
            <a:alphaModFix/>
          </a:blip>
          <a:srcRect b="0" l="0" r="0" t="0"/>
          <a:stretch/>
        </p:blipFill>
        <p:spPr>
          <a:xfrm>
            <a:off x="10696628" y="317500"/>
            <a:ext cx="1052237" cy="270358"/>
          </a:xfrm>
          <a:prstGeom prst="rect">
            <a:avLst/>
          </a:prstGeom>
          <a:noFill/>
          <a:ln>
            <a:noFill/>
          </a:ln>
        </p:spPr>
      </p:pic>
      <p:sp>
        <p:nvSpPr>
          <p:cNvPr id="774" name="Google Shape;774;p90"/>
          <p:cNvSpPr txBox="1"/>
          <p:nvPr/>
        </p:nvSpPr>
        <p:spPr>
          <a:xfrm>
            <a:off x="381000" y="4167703"/>
            <a:ext cx="4863900" cy="1154400"/>
          </a:xfrm>
          <a:prstGeom prst="rect">
            <a:avLst/>
          </a:prstGeom>
          <a:noFill/>
          <a:ln>
            <a:noFill/>
          </a:ln>
        </p:spPr>
        <p:txBody>
          <a:bodyPr anchorCtr="0" anchor="t" bIns="22875" lIns="45700" spcFirstLastPara="1" rIns="45700" wrap="square" tIns="22875">
            <a:spAutoFit/>
          </a:bodyPr>
          <a:lstStyle/>
          <a:p>
            <a:pPr indent="0" lvl="0" marL="0" marR="0" rtl="0" algn="l">
              <a:lnSpc>
                <a:spcPct val="90000"/>
              </a:lnSpc>
              <a:spcBef>
                <a:spcPts val="0"/>
              </a:spcBef>
              <a:spcAft>
                <a:spcPts val="0"/>
              </a:spcAft>
              <a:buClr>
                <a:schemeClr val="accent5"/>
              </a:buClr>
              <a:buSzPts val="8000"/>
              <a:buFont typeface="Outfit"/>
              <a:buNone/>
            </a:pPr>
            <a:r>
              <a:rPr lang="en-US" sz="8000">
                <a:solidFill>
                  <a:schemeClr val="accent5"/>
                </a:solidFill>
                <a:latin typeface="Outfit"/>
                <a:ea typeface="Outfit"/>
                <a:cs typeface="Outfit"/>
                <a:sym typeface="Outfit"/>
              </a:rPr>
              <a:t>Thank you</a:t>
            </a:r>
            <a:endParaRPr sz="700"/>
          </a:p>
        </p:txBody>
      </p:sp>
      <p:sp>
        <p:nvSpPr>
          <p:cNvPr id="775" name="Google Shape;775;p90"/>
          <p:cNvSpPr txBox="1"/>
          <p:nvPr/>
        </p:nvSpPr>
        <p:spPr>
          <a:xfrm>
            <a:off x="643567" y="5914700"/>
            <a:ext cx="1886400" cy="266100"/>
          </a:xfrm>
          <a:prstGeom prst="rect">
            <a:avLst/>
          </a:prstGeom>
          <a:noFill/>
          <a:ln>
            <a:noFill/>
          </a:ln>
        </p:spPr>
        <p:txBody>
          <a:bodyPr anchorCtr="0" anchor="b" bIns="0" lIns="0" spcFirstLastPara="1" rIns="0" wrap="square" tIns="0">
            <a:normAutofit/>
          </a:bodyPr>
          <a:lstStyle/>
          <a:p>
            <a:pPr indent="0" lvl="0" marL="0" rtl="0" algn="l">
              <a:lnSpc>
                <a:spcPct val="28571"/>
              </a:lnSpc>
              <a:spcBef>
                <a:spcPts val="0"/>
              </a:spcBef>
              <a:spcAft>
                <a:spcPts val="0"/>
              </a:spcAft>
              <a:buNone/>
            </a:pPr>
            <a:r>
              <a:rPr lang="en-US" sz="1900">
                <a:solidFill>
                  <a:srgbClr val="FFFFFF"/>
                </a:solidFill>
                <a:latin typeface="Outfit Light"/>
                <a:ea typeface="Outfit Light"/>
                <a:cs typeface="Outfit Light"/>
                <a:sym typeface="Outfit Light"/>
              </a:rPr>
              <a:t>www.floqast.com</a:t>
            </a:r>
            <a:endParaRPr sz="1900">
              <a:solidFill>
                <a:srgbClr val="FFFFFF"/>
              </a:solidFill>
              <a:latin typeface="Outfit Light"/>
              <a:ea typeface="Outfit Light"/>
              <a:cs typeface="Outfit Light"/>
              <a:sym typeface="Outfit Light"/>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spTree>
      <p:nvGrpSpPr>
        <p:cNvPr id="776" name="Shape 776"/>
        <p:cNvGrpSpPr/>
        <p:nvPr/>
      </p:nvGrpSpPr>
      <p:grpSpPr>
        <a:xfrm>
          <a:off x="0" y="0"/>
          <a:ext cx="0" cy="0"/>
          <a:chOff x="0" y="0"/>
          <a:chExt cx="0" cy="0"/>
        </a:xfrm>
      </p:grpSpPr>
      <p:pic>
        <p:nvPicPr>
          <p:cNvPr id="777" name="Google Shape;777;p91"/>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778" name="Google Shape;778;p91"/>
          <p:cNvSpPr txBox="1"/>
          <p:nvPr>
            <p:ph type="title"/>
          </p:nvPr>
        </p:nvSpPr>
        <p:spPr>
          <a:xfrm>
            <a:off x="394607" y="792691"/>
            <a:ext cx="10345200" cy="8559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100"/>
              <a:buFont typeface="Outfit"/>
              <a:buNone/>
              <a:defRPr b="0" sz="5100">
                <a:solidFill>
                  <a:schemeClr val="dk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Text &amp; Content _Single Column 1">
  <p:cSld name="CUSTOM_2_2_2">
    <p:spTree>
      <p:nvGrpSpPr>
        <p:cNvPr id="779" name="Shape 779"/>
        <p:cNvGrpSpPr/>
        <p:nvPr/>
      </p:nvGrpSpPr>
      <p:grpSpPr>
        <a:xfrm>
          <a:off x="0" y="0"/>
          <a:ext cx="0" cy="0"/>
          <a:chOff x="0" y="0"/>
          <a:chExt cx="0" cy="0"/>
        </a:xfrm>
      </p:grpSpPr>
      <p:pic>
        <p:nvPicPr>
          <p:cNvPr id="780" name="Google Shape;780;p92"/>
          <p:cNvPicPr preferRelativeResize="0"/>
          <p:nvPr/>
        </p:nvPicPr>
        <p:blipFill rotWithShape="1">
          <a:blip r:embed="rId2">
            <a:alphaModFix/>
          </a:blip>
          <a:srcRect b="0" l="0" r="0" t="0"/>
          <a:stretch/>
        </p:blipFill>
        <p:spPr>
          <a:xfrm>
            <a:off x="10945888" y="258664"/>
            <a:ext cx="869261" cy="230069"/>
          </a:xfrm>
          <a:prstGeom prst="rect">
            <a:avLst/>
          </a:prstGeom>
          <a:noFill/>
          <a:ln>
            <a:noFill/>
          </a:ln>
        </p:spPr>
      </p:pic>
      <p:sp>
        <p:nvSpPr>
          <p:cNvPr id="781" name="Google Shape;781;p92"/>
          <p:cNvSpPr txBox="1"/>
          <p:nvPr>
            <p:ph idx="12" type="sldNum"/>
          </p:nvPr>
        </p:nvSpPr>
        <p:spPr>
          <a:xfrm>
            <a:off x="11581167" y="6314733"/>
            <a:ext cx="468900" cy="314100"/>
          </a:xfrm>
          <a:prstGeom prst="rect">
            <a:avLst/>
          </a:prstGeom>
          <a:noFill/>
          <a:ln>
            <a:noFill/>
          </a:ln>
        </p:spPr>
        <p:txBody>
          <a:bodyPr anchorCtr="0" anchor="ctr" bIns="121900" lIns="121900" spcFirstLastPara="1" rIns="121900" wrap="square" tIns="121900">
            <a:noAutofit/>
          </a:bodyPr>
          <a:lstStyle>
            <a:lvl1pPr indent="0" lvl="0" marL="0" marR="0" algn="l">
              <a:lnSpc>
                <a:spcPct val="100000"/>
              </a:lnSpc>
              <a:spcBef>
                <a:spcPts val="0"/>
              </a:spcBef>
              <a:spcAft>
                <a:spcPts val="0"/>
              </a:spcAft>
              <a:buClr>
                <a:srgbClr val="000000"/>
              </a:buClr>
              <a:buSzPts val="1100"/>
              <a:buFont typeface="Arial"/>
              <a:buNone/>
              <a:defRPr b="0" i="0" sz="1100" u="none" cap="none" strike="noStrike">
                <a:solidFill>
                  <a:srgbClr val="404040"/>
                </a:solidFill>
                <a:latin typeface="Montserrat SemiBold"/>
                <a:ea typeface="Montserrat SemiBold"/>
                <a:cs typeface="Montserrat SemiBold"/>
                <a:sym typeface="Montserrat SemiBold"/>
              </a:defRPr>
            </a:lvl1pPr>
            <a:lvl2pPr indent="0" lvl="1" marL="0" marR="0" algn="l">
              <a:lnSpc>
                <a:spcPct val="100000"/>
              </a:lnSpc>
              <a:spcBef>
                <a:spcPts val="0"/>
              </a:spcBef>
              <a:spcAft>
                <a:spcPts val="0"/>
              </a:spcAft>
              <a:buClr>
                <a:srgbClr val="000000"/>
              </a:buClr>
              <a:buSzPts val="1100"/>
              <a:buFont typeface="Arial"/>
              <a:buNone/>
              <a:defRPr b="0" i="0" sz="1100" u="none" cap="none" strike="noStrike">
                <a:solidFill>
                  <a:srgbClr val="404040"/>
                </a:solidFill>
                <a:latin typeface="Montserrat SemiBold"/>
                <a:ea typeface="Montserrat SemiBold"/>
                <a:cs typeface="Montserrat SemiBold"/>
                <a:sym typeface="Montserrat SemiBold"/>
              </a:defRPr>
            </a:lvl2pPr>
            <a:lvl3pPr indent="0" lvl="2" marL="0" marR="0" algn="l">
              <a:lnSpc>
                <a:spcPct val="100000"/>
              </a:lnSpc>
              <a:spcBef>
                <a:spcPts val="0"/>
              </a:spcBef>
              <a:spcAft>
                <a:spcPts val="0"/>
              </a:spcAft>
              <a:buClr>
                <a:srgbClr val="000000"/>
              </a:buClr>
              <a:buSzPts val="1100"/>
              <a:buFont typeface="Arial"/>
              <a:buNone/>
              <a:defRPr b="0" i="0" sz="1100" u="none" cap="none" strike="noStrike">
                <a:solidFill>
                  <a:srgbClr val="404040"/>
                </a:solidFill>
                <a:latin typeface="Montserrat SemiBold"/>
                <a:ea typeface="Montserrat SemiBold"/>
                <a:cs typeface="Montserrat SemiBold"/>
                <a:sym typeface="Montserrat SemiBold"/>
              </a:defRPr>
            </a:lvl3pPr>
            <a:lvl4pPr indent="0" lvl="3" marL="0" marR="0" algn="l">
              <a:lnSpc>
                <a:spcPct val="100000"/>
              </a:lnSpc>
              <a:spcBef>
                <a:spcPts val="0"/>
              </a:spcBef>
              <a:spcAft>
                <a:spcPts val="0"/>
              </a:spcAft>
              <a:buClr>
                <a:srgbClr val="000000"/>
              </a:buClr>
              <a:buSzPts val="1100"/>
              <a:buFont typeface="Arial"/>
              <a:buNone/>
              <a:defRPr b="0" i="0" sz="1100" u="none" cap="none" strike="noStrike">
                <a:solidFill>
                  <a:srgbClr val="404040"/>
                </a:solidFill>
                <a:latin typeface="Montserrat SemiBold"/>
                <a:ea typeface="Montserrat SemiBold"/>
                <a:cs typeface="Montserrat SemiBold"/>
                <a:sym typeface="Montserrat SemiBold"/>
              </a:defRPr>
            </a:lvl4pPr>
            <a:lvl5pPr indent="0" lvl="4" marL="0" marR="0" algn="l">
              <a:lnSpc>
                <a:spcPct val="100000"/>
              </a:lnSpc>
              <a:spcBef>
                <a:spcPts val="0"/>
              </a:spcBef>
              <a:spcAft>
                <a:spcPts val="0"/>
              </a:spcAft>
              <a:buClr>
                <a:srgbClr val="000000"/>
              </a:buClr>
              <a:buSzPts val="1100"/>
              <a:buFont typeface="Arial"/>
              <a:buNone/>
              <a:defRPr b="0" i="0" sz="1100" u="none" cap="none" strike="noStrike">
                <a:solidFill>
                  <a:srgbClr val="404040"/>
                </a:solidFill>
                <a:latin typeface="Montserrat SemiBold"/>
                <a:ea typeface="Montserrat SemiBold"/>
                <a:cs typeface="Montserrat SemiBold"/>
                <a:sym typeface="Montserrat SemiBold"/>
              </a:defRPr>
            </a:lvl5pPr>
            <a:lvl6pPr indent="0" lvl="5" marL="0" marR="0" algn="l">
              <a:lnSpc>
                <a:spcPct val="100000"/>
              </a:lnSpc>
              <a:spcBef>
                <a:spcPts val="0"/>
              </a:spcBef>
              <a:spcAft>
                <a:spcPts val="0"/>
              </a:spcAft>
              <a:buClr>
                <a:srgbClr val="000000"/>
              </a:buClr>
              <a:buSzPts val="1100"/>
              <a:buFont typeface="Arial"/>
              <a:buNone/>
              <a:defRPr b="0" i="0" sz="1100" u="none" cap="none" strike="noStrike">
                <a:solidFill>
                  <a:srgbClr val="404040"/>
                </a:solidFill>
                <a:latin typeface="Montserrat SemiBold"/>
                <a:ea typeface="Montserrat SemiBold"/>
                <a:cs typeface="Montserrat SemiBold"/>
                <a:sym typeface="Montserrat SemiBold"/>
              </a:defRPr>
            </a:lvl6pPr>
            <a:lvl7pPr indent="0" lvl="6" marL="0" marR="0" algn="l">
              <a:lnSpc>
                <a:spcPct val="100000"/>
              </a:lnSpc>
              <a:spcBef>
                <a:spcPts val="0"/>
              </a:spcBef>
              <a:spcAft>
                <a:spcPts val="0"/>
              </a:spcAft>
              <a:buClr>
                <a:srgbClr val="000000"/>
              </a:buClr>
              <a:buSzPts val="1100"/>
              <a:buFont typeface="Arial"/>
              <a:buNone/>
              <a:defRPr b="0" i="0" sz="1100" u="none" cap="none" strike="noStrike">
                <a:solidFill>
                  <a:srgbClr val="404040"/>
                </a:solidFill>
                <a:latin typeface="Montserrat SemiBold"/>
                <a:ea typeface="Montserrat SemiBold"/>
                <a:cs typeface="Montserrat SemiBold"/>
                <a:sym typeface="Montserrat SemiBold"/>
              </a:defRPr>
            </a:lvl7pPr>
            <a:lvl8pPr indent="0" lvl="7" marL="0" marR="0" algn="l">
              <a:lnSpc>
                <a:spcPct val="100000"/>
              </a:lnSpc>
              <a:spcBef>
                <a:spcPts val="0"/>
              </a:spcBef>
              <a:spcAft>
                <a:spcPts val="0"/>
              </a:spcAft>
              <a:buClr>
                <a:srgbClr val="000000"/>
              </a:buClr>
              <a:buSzPts val="1100"/>
              <a:buFont typeface="Arial"/>
              <a:buNone/>
              <a:defRPr b="0" i="0" sz="1100" u="none" cap="none" strike="noStrike">
                <a:solidFill>
                  <a:srgbClr val="404040"/>
                </a:solidFill>
                <a:latin typeface="Montserrat SemiBold"/>
                <a:ea typeface="Montserrat SemiBold"/>
                <a:cs typeface="Montserrat SemiBold"/>
                <a:sym typeface="Montserrat SemiBold"/>
              </a:defRPr>
            </a:lvl8pPr>
            <a:lvl9pPr indent="0" lvl="8" marL="0" marR="0" algn="l">
              <a:lnSpc>
                <a:spcPct val="100000"/>
              </a:lnSpc>
              <a:spcBef>
                <a:spcPts val="0"/>
              </a:spcBef>
              <a:spcAft>
                <a:spcPts val="0"/>
              </a:spcAft>
              <a:buClr>
                <a:srgbClr val="000000"/>
              </a:buClr>
              <a:buSzPts val="1100"/>
              <a:buFont typeface="Arial"/>
              <a:buNone/>
              <a:defRPr b="0" i="0" sz="1100" u="none" cap="none" strike="noStrike">
                <a:solidFill>
                  <a:srgbClr val="404040"/>
                </a:solidFill>
                <a:latin typeface="Montserrat SemiBold"/>
                <a:ea typeface="Montserrat SemiBold"/>
                <a:cs typeface="Montserrat SemiBold"/>
                <a:sym typeface="Montserrat SemiBold"/>
              </a:defRPr>
            </a:lvl9pPr>
          </a:lstStyle>
          <a:p>
            <a:pPr indent="0" lvl="0" marL="0" rtl="0" algn="l">
              <a:spcBef>
                <a:spcPts val="0"/>
              </a:spcBef>
              <a:spcAft>
                <a:spcPts val="0"/>
              </a:spcAft>
              <a:buNone/>
            </a:pPr>
            <a:fld id="{00000000-1234-1234-1234-123412341234}" type="slidenum">
              <a:rPr lang="en-US"/>
              <a:t>‹#›</a:t>
            </a:fld>
            <a:endParaRPr/>
          </a:p>
        </p:txBody>
      </p:sp>
      <p:sp>
        <p:nvSpPr>
          <p:cNvPr id="782" name="Google Shape;782;p92"/>
          <p:cNvSpPr txBox="1"/>
          <p:nvPr>
            <p:ph idx="1" type="subTitle"/>
          </p:nvPr>
        </p:nvSpPr>
        <p:spPr>
          <a:xfrm>
            <a:off x="673100" y="6172533"/>
            <a:ext cx="2874000" cy="230100"/>
          </a:xfrm>
          <a:prstGeom prst="rect">
            <a:avLst/>
          </a:prstGeom>
          <a:noFill/>
          <a:ln>
            <a:noFill/>
          </a:ln>
        </p:spPr>
        <p:txBody>
          <a:bodyPr anchorCtr="0" anchor="ctr" bIns="121900" lIns="0" spcFirstLastPara="1" rIns="121900" wrap="square" tIns="121900">
            <a:noAutofit/>
          </a:bodyPr>
          <a:lstStyle>
            <a:lvl1pPr lvl="0" algn="l">
              <a:lnSpc>
                <a:spcPct val="125000"/>
              </a:lnSpc>
              <a:spcBef>
                <a:spcPts val="0"/>
              </a:spcBef>
              <a:spcAft>
                <a:spcPts val="0"/>
              </a:spcAft>
              <a:buSzPts val="1200"/>
              <a:buFont typeface="Montserrat Medium"/>
              <a:buNone/>
              <a:defRPr b="0" sz="1100">
                <a:solidFill>
                  <a:schemeClr val="dk1"/>
                </a:solidFill>
                <a:latin typeface="Montserrat Medium"/>
                <a:ea typeface="Montserrat Medium"/>
                <a:cs typeface="Montserrat Medium"/>
                <a:sym typeface="Montserrat Medium"/>
              </a:defRPr>
            </a:lvl1pPr>
            <a:lvl2pPr lvl="1" algn="l">
              <a:lnSpc>
                <a:spcPct val="115000"/>
              </a:lnSpc>
              <a:spcBef>
                <a:spcPts val="0"/>
              </a:spcBef>
              <a:spcAft>
                <a:spcPts val="0"/>
              </a:spcAft>
              <a:buSzPts val="1200"/>
              <a:buFont typeface="Montserrat Medium"/>
              <a:buNone/>
              <a:defRPr b="0" sz="1100">
                <a:solidFill>
                  <a:schemeClr val="dk1"/>
                </a:solidFill>
                <a:latin typeface="Montserrat Medium"/>
                <a:ea typeface="Montserrat Medium"/>
                <a:cs typeface="Montserrat Medium"/>
                <a:sym typeface="Montserrat Medium"/>
              </a:defRPr>
            </a:lvl2pPr>
            <a:lvl3pPr lvl="2" algn="l">
              <a:lnSpc>
                <a:spcPct val="115000"/>
              </a:lnSpc>
              <a:spcBef>
                <a:spcPts val="0"/>
              </a:spcBef>
              <a:spcAft>
                <a:spcPts val="0"/>
              </a:spcAft>
              <a:buSzPts val="1200"/>
              <a:buFont typeface="Montserrat Medium"/>
              <a:buNone/>
              <a:defRPr b="0" sz="1100">
                <a:solidFill>
                  <a:schemeClr val="dk1"/>
                </a:solidFill>
                <a:latin typeface="Montserrat Medium"/>
                <a:ea typeface="Montserrat Medium"/>
                <a:cs typeface="Montserrat Medium"/>
                <a:sym typeface="Montserrat Medium"/>
              </a:defRPr>
            </a:lvl3pPr>
            <a:lvl4pPr lvl="3" algn="l">
              <a:lnSpc>
                <a:spcPct val="115000"/>
              </a:lnSpc>
              <a:spcBef>
                <a:spcPts val="0"/>
              </a:spcBef>
              <a:spcAft>
                <a:spcPts val="0"/>
              </a:spcAft>
              <a:buSzPts val="1200"/>
              <a:buFont typeface="Montserrat Medium"/>
              <a:buNone/>
              <a:defRPr b="0" sz="1100">
                <a:solidFill>
                  <a:schemeClr val="dk1"/>
                </a:solidFill>
                <a:latin typeface="Montserrat Medium"/>
                <a:ea typeface="Montserrat Medium"/>
                <a:cs typeface="Montserrat Medium"/>
                <a:sym typeface="Montserrat Medium"/>
              </a:defRPr>
            </a:lvl4pPr>
            <a:lvl5pPr lvl="4" algn="l">
              <a:lnSpc>
                <a:spcPct val="115000"/>
              </a:lnSpc>
              <a:spcBef>
                <a:spcPts val="0"/>
              </a:spcBef>
              <a:spcAft>
                <a:spcPts val="0"/>
              </a:spcAft>
              <a:buSzPts val="1200"/>
              <a:buFont typeface="Montserrat Medium"/>
              <a:buNone/>
              <a:defRPr b="0" sz="1100">
                <a:solidFill>
                  <a:schemeClr val="dk1"/>
                </a:solidFill>
                <a:latin typeface="Montserrat Medium"/>
                <a:ea typeface="Montserrat Medium"/>
                <a:cs typeface="Montserrat Medium"/>
                <a:sym typeface="Montserrat Medium"/>
              </a:defRPr>
            </a:lvl5pPr>
            <a:lvl6pPr lvl="5" algn="l">
              <a:lnSpc>
                <a:spcPct val="115000"/>
              </a:lnSpc>
              <a:spcBef>
                <a:spcPts val="0"/>
              </a:spcBef>
              <a:spcAft>
                <a:spcPts val="0"/>
              </a:spcAft>
              <a:buSzPts val="1200"/>
              <a:buFont typeface="Montserrat Medium"/>
              <a:buNone/>
              <a:defRPr b="0" sz="1100">
                <a:solidFill>
                  <a:schemeClr val="dk1"/>
                </a:solidFill>
                <a:latin typeface="Montserrat Medium"/>
                <a:ea typeface="Montserrat Medium"/>
                <a:cs typeface="Montserrat Medium"/>
                <a:sym typeface="Montserrat Medium"/>
              </a:defRPr>
            </a:lvl6pPr>
            <a:lvl7pPr lvl="6" algn="l">
              <a:lnSpc>
                <a:spcPct val="115000"/>
              </a:lnSpc>
              <a:spcBef>
                <a:spcPts val="0"/>
              </a:spcBef>
              <a:spcAft>
                <a:spcPts val="0"/>
              </a:spcAft>
              <a:buSzPts val="1200"/>
              <a:buFont typeface="Montserrat Medium"/>
              <a:buNone/>
              <a:defRPr b="0" sz="1100">
                <a:solidFill>
                  <a:schemeClr val="dk1"/>
                </a:solidFill>
                <a:latin typeface="Montserrat Medium"/>
                <a:ea typeface="Montserrat Medium"/>
                <a:cs typeface="Montserrat Medium"/>
                <a:sym typeface="Montserrat Medium"/>
              </a:defRPr>
            </a:lvl7pPr>
            <a:lvl8pPr lvl="7" algn="l">
              <a:lnSpc>
                <a:spcPct val="115000"/>
              </a:lnSpc>
              <a:spcBef>
                <a:spcPts val="0"/>
              </a:spcBef>
              <a:spcAft>
                <a:spcPts val="0"/>
              </a:spcAft>
              <a:buSzPts val="1200"/>
              <a:buFont typeface="Montserrat Medium"/>
              <a:buNone/>
              <a:defRPr b="0" sz="1100">
                <a:solidFill>
                  <a:schemeClr val="dk1"/>
                </a:solidFill>
                <a:latin typeface="Montserrat Medium"/>
                <a:ea typeface="Montserrat Medium"/>
                <a:cs typeface="Montserrat Medium"/>
                <a:sym typeface="Montserrat Medium"/>
              </a:defRPr>
            </a:lvl8pPr>
            <a:lvl9pPr lvl="8" algn="l">
              <a:lnSpc>
                <a:spcPct val="115000"/>
              </a:lnSpc>
              <a:spcBef>
                <a:spcPts val="0"/>
              </a:spcBef>
              <a:spcAft>
                <a:spcPts val="0"/>
              </a:spcAft>
              <a:buSzPts val="1200"/>
              <a:buFont typeface="Montserrat Medium"/>
              <a:buNone/>
              <a:defRPr b="0" sz="1100">
                <a:solidFill>
                  <a:schemeClr val="dk1"/>
                </a:solidFill>
                <a:latin typeface="Montserrat Medium"/>
                <a:ea typeface="Montserrat Medium"/>
                <a:cs typeface="Montserrat Medium"/>
                <a:sym typeface="Montserrat Medium"/>
              </a:defRPr>
            </a:lvl9pPr>
          </a:lstStyle>
          <a:p/>
        </p:txBody>
      </p:sp>
      <p:sp>
        <p:nvSpPr>
          <p:cNvPr id="783" name="Google Shape;783;p92"/>
          <p:cNvSpPr txBox="1"/>
          <p:nvPr>
            <p:ph idx="2" type="subTitle"/>
          </p:nvPr>
        </p:nvSpPr>
        <p:spPr>
          <a:xfrm>
            <a:off x="673100" y="2568667"/>
            <a:ext cx="7974000" cy="494700"/>
          </a:xfrm>
          <a:prstGeom prst="rect">
            <a:avLst/>
          </a:prstGeom>
          <a:noFill/>
          <a:ln>
            <a:noFill/>
          </a:ln>
        </p:spPr>
        <p:txBody>
          <a:bodyPr anchorCtr="0" anchor="ctr" bIns="121900" lIns="0" spcFirstLastPara="1" rIns="121900" wrap="square" tIns="121900">
            <a:noAutofit/>
          </a:bodyPr>
          <a:lstStyle>
            <a:lvl1pPr lvl="0" algn="l">
              <a:lnSpc>
                <a:spcPct val="100000"/>
              </a:lnSpc>
              <a:spcBef>
                <a:spcPts val="0"/>
              </a:spcBef>
              <a:spcAft>
                <a:spcPts val="0"/>
              </a:spcAft>
              <a:buClr>
                <a:srgbClr val="62CE23"/>
              </a:buClr>
              <a:buSzPts val="1900"/>
              <a:buFont typeface="Montserrat"/>
              <a:buNone/>
              <a:defRPr b="1" sz="1900">
                <a:solidFill>
                  <a:srgbClr val="62CE23"/>
                </a:solidFill>
                <a:latin typeface="Montserrat"/>
                <a:ea typeface="Montserrat"/>
                <a:cs typeface="Montserrat"/>
                <a:sym typeface="Montserrat"/>
              </a:defRPr>
            </a:lvl1pPr>
            <a:lvl2pPr lvl="1" algn="l">
              <a:lnSpc>
                <a:spcPct val="100000"/>
              </a:lnSpc>
              <a:spcBef>
                <a:spcPts val="0"/>
              </a:spcBef>
              <a:spcAft>
                <a:spcPts val="0"/>
              </a:spcAft>
              <a:buClr>
                <a:srgbClr val="62CE23"/>
              </a:buClr>
              <a:buSzPts val="1700"/>
              <a:buFont typeface="Montserrat"/>
              <a:buNone/>
              <a:defRPr b="1" sz="1700">
                <a:solidFill>
                  <a:srgbClr val="62CE23"/>
                </a:solidFill>
                <a:latin typeface="Montserrat"/>
                <a:ea typeface="Montserrat"/>
                <a:cs typeface="Montserrat"/>
                <a:sym typeface="Montserrat"/>
              </a:defRPr>
            </a:lvl2pPr>
            <a:lvl3pPr lvl="2" algn="l">
              <a:lnSpc>
                <a:spcPct val="100000"/>
              </a:lnSpc>
              <a:spcBef>
                <a:spcPts val="0"/>
              </a:spcBef>
              <a:spcAft>
                <a:spcPts val="0"/>
              </a:spcAft>
              <a:buClr>
                <a:srgbClr val="62CE23"/>
              </a:buClr>
              <a:buSzPts val="1700"/>
              <a:buFont typeface="Montserrat"/>
              <a:buNone/>
              <a:defRPr b="1" sz="1700">
                <a:solidFill>
                  <a:srgbClr val="62CE23"/>
                </a:solidFill>
                <a:latin typeface="Montserrat"/>
                <a:ea typeface="Montserrat"/>
                <a:cs typeface="Montserrat"/>
                <a:sym typeface="Montserrat"/>
              </a:defRPr>
            </a:lvl3pPr>
            <a:lvl4pPr lvl="3" algn="l">
              <a:lnSpc>
                <a:spcPct val="100000"/>
              </a:lnSpc>
              <a:spcBef>
                <a:spcPts val="0"/>
              </a:spcBef>
              <a:spcAft>
                <a:spcPts val="0"/>
              </a:spcAft>
              <a:buClr>
                <a:srgbClr val="62CE23"/>
              </a:buClr>
              <a:buSzPts val="1700"/>
              <a:buFont typeface="Montserrat"/>
              <a:buNone/>
              <a:defRPr b="1" sz="1700">
                <a:solidFill>
                  <a:srgbClr val="62CE23"/>
                </a:solidFill>
                <a:latin typeface="Montserrat"/>
                <a:ea typeface="Montserrat"/>
                <a:cs typeface="Montserrat"/>
                <a:sym typeface="Montserrat"/>
              </a:defRPr>
            </a:lvl4pPr>
            <a:lvl5pPr lvl="4" algn="l">
              <a:lnSpc>
                <a:spcPct val="100000"/>
              </a:lnSpc>
              <a:spcBef>
                <a:spcPts val="0"/>
              </a:spcBef>
              <a:spcAft>
                <a:spcPts val="0"/>
              </a:spcAft>
              <a:buClr>
                <a:srgbClr val="62CE23"/>
              </a:buClr>
              <a:buSzPts val="1700"/>
              <a:buFont typeface="Montserrat"/>
              <a:buNone/>
              <a:defRPr b="1" sz="1700">
                <a:solidFill>
                  <a:srgbClr val="62CE23"/>
                </a:solidFill>
                <a:latin typeface="Montserrat"/>
                <a:ea typeface="Montserrat"/>
                <a:cs typeface="Montserrat"/>
                <a:sym typeface="Montserrat"/>
              </a:defRPr>
            </a:lvl5pPr>
            <a:lvl6pPr lvl="5" algn="l">
              <a:lnSpc>
                <a:spcPct val="100000"/>
              </a:lnSpc>
              <a:spcBef>
                <a:spcPts val="0"/>
              </a:spcBef>
              <a:spcAft>
                <a:spcPts val="0"/>
              </a:spcAft>
              <a:buClr>
                <a:srgbClr val="62CE23"/>
              </a:buClr>
              <a:buSzPts val="1700"/>
              <a:buFont typeface="Montserrat"/>
              <a:buNone/>
              <a:defRPr b="1" sz="1700">
                <a:solidFill>
                  <a:srgbClr val="62CE23"/>
                </a:solidFill>
                <a:latin typeface="Montserrat"/>
                <a:ea typeface="Montserrat"/>
                <a:cs typeface="Montserrat"/>
                <a:sym typeface="Montserrat"/>
              </a:defRPr>
            </a:lvl6pPr>
            <a:lvl7pPr lvl="6" algn="l">
              <a:lnSpc>
                <a:spcPct val="100000"/>
              </a:lnSpc>
              <a:spcBef>
                <a:spcPts val="0"/>
              </a:spcBef>
              <a:spcAft>
                <a:spcPts val="0"/>
              </a:spcAft>
              <a:buClr>
                <a:srgbClr val="62CE23"/>
              </a:buClr>
              <a:buSzPts val="1700"/>
              <a:buFont typeface="Montserrat"/>
              <a:buNone/>
              <a:defRPr b="1" sz="1700">
                <a:solidFill>
                  <a:srgbClr val="62CE23"/>
                </a:solidFill>
                <a:latin typeface="Montserrat"/>
                <a:ea typeface="Montserrat"/>
                <a:cs typeface="Montserrat"/>
                <a:sym typeface="Montserrat"/>
              </a:defRPr>
            </a:lvl7pPr>
            <a:lvl8pPr lvl="7" algn="l">
              <a:lnSpc>
                <a:spcPct val="100000"/>
              </a:lnSpc>
              <a:spcBef>
                <a:spcPts val="0"/>
              </a:spcBef>
              <a:spcAft>
                <a:spcPts val="0"/>
              </a:spcAft>
              <a:buClr>
                <a:srgbClr val="62CE23"/>
              </a:buClr>
              <a:buSzPts val="1700"/>
              <a:buFont typeface="Montserrat"/>
              <a:buNone/>
              <a:defRPr b="1" sz="1700">
                <a:solidFill>
                  <a:srgbClr val="62CE23"/>
                </a:solidFill>
                <a:latin typeface="Montserrat"/>
                <a:ea typeface="Montserrat"/>
                <a:cs typeface="Montserrat"/>
                <a:sym typeface="Montserrat"/>
              </a:defRPr>
            </a:lvl8pPr>
            <a:lvl9pPr lvl="8" algn="l">
              <a:lnSpc>
                <a:spcPct val="100000"/>
              </a:lnSpc>
              <a:spcBef>
                <a:spcPts val="0"/>
              </a:spcBef>
              <a:spcAft>
                <a:spcPts val="0"/>
              </a:spcAft>
              <a:buClr>
                <a:srgbClr val="62CE23"/>
              </a:buClr>
              <a:buSzPts val="1700"/>
              <a:buFont typeface="Montserrat"/>
              <a:buNone/>
              <a:defRPr b="1" sz="1700">
                <a:solidFill>
                  <a:srgbClr val="62CE23"/>
                </a:solidFill>
                <a:latin typeface="Montserrat"/>
                <a:ea typeface="Montserrat"/>
                <a:cs typeface="Montserrat"/>
                <a:sym typeface="Montserrat"/>
              </a:defRPr>
            </a:lvl9pPr>
          </a:lstStyle>
          <a:p/>
        </p:txBody>
      </p:sp>
      <p:sp>
        <p:nvSpPr>
          <p:cNvPr id="784" name="Google Shape;784;p92"/>
          <p:cNvSpPr txBox="1"/>
          <p:nvPr>
            <p:ph type="title"/>
          </p:nvPr>
        </p:nvSpPr>
        <p:spPr>
          <a:xfrm>
            <a:off x="665433" y="845400"/>
            <a:ext cx="11360700" cy="763500"/>
          </a:xfrm>
          <a:prstGeom prst="rect">
            <a:avLst/>
          </a:prstGeom>
          <a:noFill/>
          <a:ln>
            <a:noFill/>
          </a:ln>
        </p:spPr>
        <p:txBody>
          <a:bodyPr anchorCtr="0" anchor="t" bIns="121900" lIns="0" spcFirstLastPara="1" rIns="121900" wrap="square" tIns="121900">
            <a:normAutofit/>
          </a:bodyPr>
          <a:lstStyle>
            <a:lvl1pPr lvl="0" algn="l">
              <a:lnSpc>
                <a:spcPct val="100000"/>
              </a:lnSpc>
              <a:spcBef>
                <a:spcPts val="0"/>
              </a:spcBef>
              <a:spcAft>
                <a:spcPts val="0"/>
              </a:spcAft>
              <a:buClr>
                <a:srgbClr val="098028"/>
              </a:buClr>
              <a:buSzPts val="4300"/>
              <a:buFont typeface="Zilla Slab"/>
              <a:buNone/>
              <a:defRPr>
                <a:solidFill>
                  <a:srgbClr val="098028"/>
                </a:solidFill>
              </a:defRPr>
            </a:lvl1pPr>
            <a:lvl2pPr lvl="1" algn="l">
              <a:lnSpc>
                <a:spcPct val="100000"/>
              </a:lnSpc>
              <a:spcBef>
                <a:spcPts val="0"/>
              </a:spcBef>
              <a:spcAft>
                <a:spcPts val="0"/>
              </a:spcAft>
              <a:buClr>
                <a:srgbClr val="098028"/>
              </a:buClr>
              <a:buSzPts val="3700"/>
              <a:buNone/>
              <a:defRPr>
                <a:solidFill>
                  <a:srgbClr val="098028"/>
                </a:solidFill>
                <a:latin typeface="Montserrat SemiBold"/>
                <a:ea typeface="Montserrat SemiBold"/>
                <a:cs typeface="Montserrat SemiBold"/>
                <a:sym typeface="Montserrat SemiBold"/>
              </a:defRPr>
            </a:lvl2pPr>
            <a:lvl3pPr lvl="2" algn="l">
              <a:lnSpc>
                <a:spcPct val="100000"/>
              </a:lnSpc>
              <a:spcBef>
                <a:spcPts val="0"/>
              </a:spcBef>
              <a:spcAft>
                <a:spcPts val="0"/>
              </a:spcAft>
              <a:buClr>
                <a:srgbClr val="098028"/>
              </a:buClr>
              <a:buSzPts val="3700"/>
              <a:buNone/>
              <a:defRPr>
                <a:solidFill>
                  <a:srgbClr val="098028"/>
                </a:solidFill>
                <a:latin typeface="Montserrat SemiBold"/>
                <a:ea typeface="Montserrat SemiBold"/>
                <a:cs typeface="Montserrat SemiBold"/>
                <a:sym typeface="Montserrat SemiBold"/>
              </a:defRPr>
            </a:lvl3pPr>
            <a:lvl4pPr lvl="3" algn="l">
              <a:lnSpc>
                <a:spcPct val="100000"/>
              </a:lnSpc>
              <a:spcBef>
                <a:spcPts val="0"/>
              </a:spcBef>
              <a:spcAft>
                <a:spcPts val="0"/>
              </a:spcAft>
              <a:buClr>
                <a:srgbClr val="098028"/>
              </a:buClr>
              <a:buSzPts val="3700"/>
              <a:buNone/>
              <a:defRPr>
                <a:solidFill>
                  <a:srgbClr val="098028"/>
                </a:solidFill>
                <a:latin typeface="Montserrat SemiBold"/>
                <a:ea typeface="Montserrat SemiBold"/>
                <a:cs typeface="Montserrat SemiBold"/>
                <a:sym typeface="Montserrat SemiBold"/>
              </a:defRPr>
            </a:lvl4pPr>
            <a:lvl5pPr lvl="4" algn="l">
              <a:lnSpc>
                <a:spcPct val="100000"/>
              </a:lnSpc>
              <a:spcBef>
                <a:spcPts val="0"/>
              </a:spcBef>
              <a:spcAft>
                <a:spcPts val="0"/>
              </a:spcAft>
              <a:buClr>
                <a:srgbClr val="098028"/>
              </a:buClr>
              <a:buSzPts val="3700"/>
              <a:buNone/>
              <a:defRPr>
                <a:solidFill>
                  <a:srgbClr val="098028"/>
                </a:solidFill>
                <a:latin typeface="Montserrat SemiBold"/>
                <a:ea typeface="Montserrat SemiBold"/>
                <a:cs typeface="Montserrat SemiBold"/>
                <a:sym typeface="Montserrat SemiBold"/>
              </a:defRPr>
            </a:lvl5pPr>
            <a:lvl6pPr lvl="5" algn="l">
              <a:lnSpc>
                <a:spcPct val="100000"/>
              </a:lnSpc>
              <a:spcBef>
                <a:spcPts val="0"/>
              </a:spcBef>
              <a:spcAft>
                <a:spcPts val="0"/>
              </a:spcAft>
              <a:buClr>
                <a:srgbClr val="098028"/>
              </a:buClr>
              <a:buSzPts val="3700"/>
              <a:buNone/>
              <a:defRPr>
                <a:solidFill>
                  <a:srgbClr val="098028"/>
                </a:solidFill>
                <a:latin typeface="Montserrat SemiBold"/>
                <a:ea typeface="Montserrat SemiBold"/>
                <a:cs typeface="Montserrat SemiBold"/>
                <a:sym typeface="Montserrat SemiBold"/>
              </a:defRPr>
            </a:lvl6pPr>
            <a:lvl7pPr lvl="6" algn="l">
              <a:lnSpc>
                <a:spcPct val="100000"/>
              </a:lnSpc>
              <a:spcBef>
                <a:spcPts val="0"/>
              </a:spcBef>
              <a:spcAft>
                <a:spcPts val="0"/>
              </a:spcAft>
              <a:buClr>
                <a:srgbClr val="098028"/>
              </a:buClr>
              <a:buSzPts val="3700"/>
              <a:buNone/>
              <a:defRPr>
                <a:solidFill>
                  <a:srgbClr val="098028"/>
                </a:solidFill>
                <a:latin typeface="Montserrat SemiBold"/>
                <a:ea typeface="Montserrat SemiBold"/>
                <a:cs typeface="Montserrat SemiBold"/>
                <a:sym typeface="Montserrat SemiBold"/>
              </a:defRPr>
            </a:lvl7pPr>
            <a:lvl8pPr lvl="7" algn="l">
              <a:lnSpc>
                <a:spcPct val="100000"/>
              </a:lnSpc>
              <a:spcBef>
                <a:spcPts val="0"/>
              </a:spcBef>
              <a:spcAft>
                <a:spcPts val="0"/>
              </a:spcAft>
              <a:buClr>
                <a:srgbClr val="098028"/>
              </a:buClr>
              <a:buSzPts val="3700"/>
              <a:buNone/>
              <a:defRPr>
                <a:solidFill>
                  <a:srgbClr val="098028"/>
                </a:solidFill>
                <a:latin typeface="Montserrat SemiBold"/>
                <a:ea typeface="Montserrat SemiBold"/>
                <a:cs typeface="Montserrat SemiBold"/>
                <a:sym typeface="Montserrat SemiBold"/>
              </a:defRPr>
            </a:lvl8pPr>
            <a:lvl9pPr lvl="8" algn="l">
              <a:lnSpc>
                <a:spcPct val="100000"/>
              </a:lnSpc>
              <a:spcBef>
                <a:spcPts val="0"/>
              </a:spcBef>
              <a:spcAft>
                <a:spcPts val="0"/>
              </a:spcAft>
              <a:buClr>
                <a:srgbClr val="098028"/>
              </a:buClr>
              <a:buSzPts val="3700"/>
              <a:buNone/>
              <a:defRPr>
                <a:solidFill>
                  <a:srgbClr val="098028"/>
                </a:solidFill>
                <a:latin typeface="Montserrat SemiBold"/>
                <a:ea typeface="Montserrat SemiBold"/>
                <a:cs typeface="Montserrat SemiBold"/>
                <a:sym typeface="Montserrat SemiBold"/>
              </a:defRPr>
            </a:lvl9pPr>
          </a:lstStyle>
          <a:p/>
        </p:txBody>
      </p:sp>
      <p:sp>
        <p:nvSpPr>
          <p:cNvPr id="785" name="Google Shape;785;p92"/>
          <p:cNvSpPr txBox="1"/>
          <p:nvPr>
            <p:ph idx="3" type="subTitle"/>
          </p:nvPr>
        </p:nvSpPr>
        <p:spPr>
          <a:xfrm>
            <a:off x="673100" y="488733"/>
            <a:ext cx="3193500" cy="618000"/>
          </a:xfrm>
          <a:prstGeom prst="rect">
            <a:avLst/>
          </a:prstGeom>
          <a:noFill/>
          <a:ln>
            <a:noFill/>
          </a:ln>
        </p:spPr>
        <p:txBody>
          <a:bodyPr anchorCtr="0" anchor="ctr" bIns="121900" lIns="0" spcFirstLastPara="1" rIns="121900" wrap="square" tIns="121900">
            <a:noAutofit/>
          </a:bodyPr>
          <a:lstStyle>
            <a:lvl1pPr lvl="0" algn="l">
              <a:lnSpc>
                <a:spcPct val="100000"/>
              </a:lnSpc>
              <a:spcBef>
                <a:spcPts val="0"/>
              </a:spcBef>
              <a:spcAft>
                <a:spcPts val="0"/>
              </a:spcAft>
              <a:buClr>
                <a:srgbClr val="098028"/>
              </a:buClr>
              <a:buSzPts val="1200"/>
              <a:buFont typeface="Montserrat"/>
              <a:buNone/>
              <a:defRPr b="1" sz="1200">
                <a:solidFill>
                  <a:srgbClr val="098028"/>
                </a:solidFill>
                <a:latin typeface="Montserrat"/>
                <a:ea typeface="Montserrat"/>
                <a:cs typeface="Montserrat"/>
                <a:sym typeface="Montserrat"/>
              </a:defRPr>
            </a:lvl1pPr>
            <a:lvl2pPr lvl="1" algn="l">
              <a:lnSpc>
                <a:spcPct val="100000"/>
              </a:lnSpc>
              <a:spcBef>
                <a:spcPts val="0"/>
              </a:spcBef>
              <a:spcAft>
                <a:spcPts val="0"/>
              </a:spcAft>
              <a:buClr>
                <a:srgbClr val="098028"/>
              </a:buClr>
              <a:buSzPts val="1200"/>
              <a:buFont typeface="Montserrat"/>
              <a:buNone/>
              <a:defRPr b="1" sz="1200">
                <a:solidFill>
                  <a:srgbClr val="098028"/>
                </a:solidFill>
                <a:latin typeface="Montserrat"/>
                <a:ea typeface="Montserrat"/>
                <a:cs typeface="Montserrat"/>
                <a:sym typeface="Montserrat"/>
              </a:defRPr>
            </a:lvl2pPr>
            <a:lvl3pPr lvl="2" algn="l">
              <a:lnSpc>
                <a:spcPct val="100000"/>
              </a:lnSpc>
              <a:spcBef>
                <a:spcPts val="0"/>
              </a:spcBef>
              <a:spcAft>
                <a:spcPts val="0"/>
              </a:spcAft>
              <a:buClr>
                <a:srgbClr val="098028"/>
              </a:buClr>
              <a:buSzPts val="1200"/>
              <a:buFont typeface="Montserrat"/>
              <a:buNone/>
              <a:defRPr b="1" sz="1200">
                <a:solidFill>
                  <a:srgbClr val="098028"/>
                </a:solidFill>
                <a:latin typeface="Montserrat"/>
                <a:ea typeface="Montserrat"/>
                <a:cs typeface="Montserrat"/>
                <a:sym typeface="Montserrat"/>
              </a:defRPr>
            </a:lvl3pPr>
            <a:lvl4pPr lvl="3" algn="l">
              <a:lnSpc>
                <a:spcPct val="100000"/>
              </a:lnSpc>
              <a:spcBef>
                <a:spcPts val="0"/>
              </a:spcBef>
              <a:spcAft>
                <a:spcPts val="0"/>
              </a:spcAft>
              <a:buClr>
                <a:srgbClr val="098028"/>
              </a:buClr>
              <a:buSzPts val="1200"/>
              <a:buFont typeface="Montserrat"/>
              <a:buNone/>
              <a:defRPr b="1" sz="1200">
                <a:solidFill>
                  <a:srgbClr val="098028"/>
                </a:solidFill>
                <a:latin typeface="Montserrat"/>
                <a:ea typeface="Montserrat"/>
                <a:cs typeface="Montserrat"/>
                <a:sym typeface="Montserrat"/>
              </a:defRPr>
            </a:lvl4pPr>
            <a:lvl5pPr lvl="4" algn="l">
              <a:lnSpc>
                <a:spcPct val="100000"/>
              </a:lnSpc>
              <a:spcBef>
                <a:spcPts val="0"/>
              </a:spcBef>
              <a:spcAft>
                <a:spcPts val="0"/>
              </a:spcAft>
              <a:buClr>
                <a:srgbClr val="098028"/>
              </a:buClr>
              <a:buSzPts val="1200"/>
              <a:buFont typeface="Montserrat"/>
              <a:buNone/>
              <a:defRPr b="1" sz="1200">
                <a:solidFill>
                  <a:srgbClr val="098028"/>
                </a:solidFill>
                <a:latin typeface="Montserrat"/>
                <a:ea typeface="Montserrat"/>
                <a:cs typeface="Montserrat"/>
                <a:sym typeface="Montserrat"/>
              </a:defRPr>
            </a:lvl5pPr>
            <a:lvl6pPr lvl="5" algn="l">
              <a:lnSpc>
                <a:spcPct val="100000"/>
              </a:lnSpc>
              <a:spcBef>
                <a:spcPts val="0"/>
              </a:spcBef>
              <a:spcAft>
                <a:spcPts val="0"/>
              </a:spcAft>
              <a:buClr>
                <a:srgbClr val="098028"/>
              </a:buClr>
              <a:buSzPts val="1200"/>
              <a:buFont typeface="Montserrat"/>
              <a:buNone/>
              <a:defRPr b="1" sz="1200">
                <a:solidFill>
                  <a:srgbClr val="098028"/>
                </a:solidFill>
                <a:latin typeface="Montserrat"/>
                <a:ea typeface="Montserrat"/>
                <a:cs typeface="Montserrat"/>
                <a:sym typeface="Montserrat"/>
              </a:defRPr>
            </a:lvl6pPr>
            <a:lvl7pPr lvl="6" algn="l">
              <a:lnSpc>
                <a:spcPct val="100000"/>
              </a:lnSpc>
              <a:spcBef>
                <a:spcPts val="0"/>
              </a:spcBef>
              <a:spcAft>
                <a:spcPts val="0"/>
              </a:spcAft>
              <a:buClr>
                <a:srgbClr val="098028"/>
              </a:buClr>
              <a:buSzPts val="1200"/>
              <a:buFont typeface="Montserrat"/>
              <a:buNone/>
              <a:defRPr b="1" sz="1200">
                <a:solidFill>
                  <a:srgbClr val="098028"/>
                </a:solidFill>
                <a:latin typeface="Montserrat"/>
                <a:ea typeface="Montserrat"/>
                <a:cs typeface="Montserrat"/>
                <a:sym typeface="Montserrat"/>
              </a:defRPr>
            </a:lvl7pPr>
            <a:lvl8pPr lvl="7" algn="l">
              <a:lnSpc>
                <a:spcPct val="100000"/>
              </a:lnSpc>
              <a:spcBef>
                <a:spcPts val="0"/>
              </a:spcBef>
              <a:spcAft>
                <a:spcPts val="0"/>
              </a:spcAft>
              <a:buClr>
                <a:srgbClr val="098028"/>
              </a:buClr>
              <a:buSzPts val="1200"/>
              <a:buFont typeface="Montserrat"/>
              <a:buNone/>
              <a:defRPr b="1" sz="1200">
                <a:solidFill>
                  <a:srgbClr val="098028"/>
                </a:solidFill>
                <a:latin typeface="Montserrat"/>
                <a:ea typeface="Montserrat"/>
                <a:cs typeface="Montserrat"/>
                <a:sym typeface="Montserrat"/>
              </a:defRPr>
            </a:lvl8pPr>
            <a:lvl9pPr lvl="8" algn="l">
              <a:lnSpc>
                <a:spcPct val="100000"/>
              </a:lnSpc>
              <a:spcBef>
                <a:spcPts val="0"/>
              </a:spcBef>
              <a:spcAft>
                <a:spcPts val="0"/>
              </a:spcAft>
              <a:buClr>
                <a:srgbClr val="098028"/>
              </a:buClr>
              <a:buSzPts val="1200"/>
              <a:buFont typeface="Montserrat"/>
              <a:buNone/>
              <a:defRPr b="1" sz="1200">
                <a:solidFill>
                  <a:srgbClr val="098028"/>
                </a:solidFill>
                <a:latin typeface="Montserrat"/>
                <a:ea typeface="Montserrat"/>
                <a:cs typeface="Montserrat"/>
                <a:sym typeface="Montserrat"/>
              </a:defRPr>
            </a:lvl9pPr>
          </a:lstStyle>
          <a:p/>
        </p:txBody>
      </p:sp>
      <p:sp>
        <p:nvSpPr>
          <p:cNvPr id="786" name="Google Shape;786;p92"/>
          <p:cNvSpPr txBox="1"/>
          <p:nvPr>
            <p:ph idx="4" type="body"/>
          </p:nvPr>
        </p:nvSpPr>
        <p:spPr>
          <a:xfrm>
            <a:off x="665433" y="3063467"/>
            <a:ext cx="7974000" cy="2997300"/>
          </a:xfrm>
          <a:prstGeom prst="rect">
            <a:avLst/>
          </a:prstGeom>
          <a:noFill/>
          <a:ln>
            <a:noFill/>
          </a:ln>
        </p:spPr>
        <p:txBody>
          <a:bodyPr anchorCtr="0" anchor="t" bIns="121900" lIns="0" spcFirstLastPara="1" rIns="121900" wrap="square" tIns="121900">
            <a:normAutofit/>
          </a:bodyPr>
          <a:lstStyle>
            <a:lvl1pPr indent="-400050" lvl="0" marL="457200" algn="l">
              <a:lnSpc>
                <a:spcPct val="125000"/>
              </a:lnSpc>
              <a:spcBef>
                <a:spcPts val="0"/>
              </a:spcBef>
              <a:spcAft>
                <a:spcPts val="0"/>
              </a:spcAft>
              <a:buClr>
                <a:schemeClr val="dk1"/>
              </a:buClr>
              <a:buSzPts val="2700"/>
              <a:buFont typeface="Montserrat Medium"/>
              <a:buChar char="●"/>
              <a:defRPr sz="1900">
                <a:solidFill>
                  <a:schemeClr val="dk1"/>
                </a:solidFill>
                <a:latin typeface="Montserrat Medium"/>
                <a:ea typeface="Montserrat Medium"/>
                <a:cs typeface="Montserrat Medium"/>
                <a:sym typeface="Montserrat Medium"/>
              </a:defRPr>
            </a:lvl1pPr>
            <a:lvl2pPr indent="-349250" lvl="1" marL="914400" algn="l">
              <a:lnSpc>
                <a:spcPct val="115000"/>
              </a:lnSpc>
              <a:spcBef>
                <a:spcPts val="0"/>
              </a:spcBef>
              <a:spcAft>
                <a:spcPts val="0"/>
              </a:spcAft>
              <a:buClr>
                <a:schemeClr val="dk1"/>
              </a:buClr>
              <a:buSzPts val="1900"/>
              <a:buFont typeface="Montserrat Medium"/>
              <a:buChar char="○"/>
              <a:defRPr sz="1900">
                <a:solidFill>
                  <a:schemeClr val="dk1"/>
                </a:solidFill>
                <a:latin typeface="Montserrat Medium"/>
                <a:ea typeface="Montserrat Medium"/>
                <a:cs typeface="Montserrat Medium"/>
                <a:sym typeface="Montserrat Medium"/>
              </a:defRPr>
            </a:lvl2pPr>
            <a:lvl3pPr indent="-349250" lvl="2" marL="1371600" algn="l">
              <a:lnSpc>
                <a:spcPct val="115000"/>
              </a:lnSpc>
              <a:spcBef>
                <a:spcPts val="0"/>
              </a:spcBef>
              <a:spcAft>
                <a:spcPts val="0"/>
              </a:spcAft>
              <a:buClr>
                <a:schemeClr val="dk1"/>
              </a:buClr>
              <a:buSzPts val="1900"/>
              <a:buFont typeface="Montserrat Medium"/>
              <a:buChar char="■"/>
              <a:defRPr sz="1900">
                <a:solidFill>
                  <a:schemeClr val="dk1"/>
                </a:solidFill>
                <a:latin typeface="Montserrat Medium"/>
                <a:ea typeface="Montserrat Medium"/>
                <a:cs typeface="Montserrat Medium"/>
                <a:sym typeface="Montserrat Medium"/>
              </a:defRPr>
            </a:lvl3pPr>
            <a:lvl4pPr indent="-311150" lvl="3" marL="1828800" algn="l">
              <a:lnSpc>
                <a:spcPct val="115000"/>
              </a:lnSpc>
              <a:spcBef>
                <a:spcPts val="0"/>
              </a:spcBef>
              <a:spcAft>
                <a:spcPts val="0"/>
              </a:spcAft>
              <a:buClr>
                <a:schemeClr val="dk1"/>
              </a:buClr>
              <a:buSzPts val="1300"/>
              <a:buFont typeface="Montserrat Medium"/>
              <a:buChar char="●"/>
              <a:defRPr sz="1300">
                <a:solidFill>
                  <a:schemeClr val="dk1"/>
                </a:solidFill>
                <a:latin typeface="Montserrat Medium"/>
                <a:ea typeface="Montserrat Medium"/>
                <a:cs typeface="Montserrat Medium"/>
                <a:sym typeface="Montserrat Medium"/>
              </a:defRPr>
            </a:lvl4pPr>
            <a:lvl5pPr indent="-311150" lvl="4" marL="2286000" algn="l">
              <a:lnSpc>
                <a:spcPct val="115000"/>
              </a:lnSpc>
              <a:spcBef>
                <a:spcPts val="0"/>
              </a:spcBef>
              <a:spcAft>
                <a:spcPts val="0"/>
              </a:spcAft>
              <a:buClr>
                <a:schemeClr val="dk1"/>
              </a:buClr>
              <a:buSzPts val="1300"/>
              <a:buFont typeface="Montserrat Medium"/>
              <a:buChar char="○"/>
              <a:defRPr sz="1300">
                <a:solidFill>
                  <a:schemeClr val="dk1"/>
                </a:solidFill>
                <a:latin typeface="Montserrat Medium"/>
                <a:ea typeface="Montserrat Medium"/>
                <a:cs typeface="Montserrat Medium"/>
                <a:sym typeface="Montserrat Medium"/>
              </a:defRPr>
            </a:lvl5pPr>
            <a:lvl6pPr indent="-311150" lvl="5" marL="2743200" algn="l">
              <a:lnSpc>
                <a:spcPct val="115000"/>
              </a:lnSpc>
              <a:spcBef>
                <a:spcPts val="0"/>
              </a:spcBef>
              <a:spcAft>
                <a:spcPts val="0"/>
              </a:spcAft>
              <a:buClr>
                <a:schemeClr val="dk1"/>
              </a:buClr>
              <a:buSzPts val="1300"/>
              <a:buFont typeface="Montserrat Medium"/>
              <a:buChar char="■"/>
              <a:defRPr sz="1300">
                <a:solidFill>
                  <a:schemeClr val="dk1"/>
                </a:solidFill>
                <a:latin typeface="Montserrat Medium"/>
                <a:ea typeface="Montserrat Medium"/>
                <a:cs typeface="Montserrat Medium"/>
                <a:sym typeface="Montserrat Medium"/>
              </a:defRPr>
            </a:lvl6pPr>
            <a:lvl7pPr indent="-311150" lvl="6" marL="3200400" algn="l">
              <a:lnSpc>
                <a:spcPct val="115000"/>
              </a:lnSpc>
              <a:spcBef>
                <a:spcPts val="0"/>
              </a:spcBef>
              <a:spcAft>
                <a:spcPts val="0"/>
              </a:spcAft>
              <a:buClr>
                <a:schemeClr val="dk1"/>
              </a:buClr>
              <a:buSzPts val="1300"/>
              <a:buFont typeface="Montserrat Medium"/>
              <a:buChar char="●"/>
              <a:defRPr sz="1300">
                <a:solidFill>
                  <a:schemeClr val="dk1"/>
                </a:solidFill>
                <a:latin typeface="Montserrat Medium"/>
                <a:ea typeface="Montserrat Medium"/>
                <a:cs typeface="Montserrat Medium"/>
                <a:sym typeface="Montserrat Medium"/>
              </a:defRPr>
            </a:lvl7pPr>
            <a:lvl8pPr indent="-311150" lvl="7" marL="3657600" algn="l">
              <a:lnSpc>
                <a:spcPct val="115000"/>
              </a:lnSpc>
              <a:spcBef>
                <a:spcPts val="0"/>
              </a:spcBef>
              <a:spcAft>
                <a:spcPts val="0"/>
              </a:spcAft>
              <a:buClr>
                <a:schemeClr val="dk1"/>
              </a:buClr>
              <a:buSzPts val="1300"/>
              <a:buFont typeface="Montserrat Medium"/>
              <a:buChar char="○"/>
              <a:defRPr sz="1300">
                <a:solidFill>
                  <a:schemeClr val="dk1"/>
                </a:solidFill>
                <a:latin typeface="Montserrat Medium"/>
                <a:ea typeface="Montserrat Medium"/>
                <a:cs typeface="Montserrat Medium"/>
                <a:sym typeface="Montserrat Medium"/>
              </a:defRPr>
            </a:lvl8pPr>
            <a:lvl9pPr indent="-311150" lvl="8" marL="4114800" algn="l">
              <a:lnSpc>
                <a:spcPct val="115000"/>
              </a:lnSpc>
              <a:spcBef>
                <a:spcPts val="0"/>
              </a:spcBef>
              <a:spcAft>
                <a:spcPts val="0"/>
              </a:spcAft>
              <a:buClr>
                <a:schemeClr val="dk1"/>
              </a:buClr>
              <a:buSzPts val="1300"/>
              <a:buFont typeface="Montserrat Medium"/>
              <a:buChar char="■"/>
              <a:defRPr sz="1300">
                <a:solidFill>
                  <a:schemeClr val="dk1"/>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p:cSld name="CUSTOM_8">
    <p:spTree>
      <p:nvGrpSpPr>
        <p:cNvPr id="787" name="Shape 787"/>
        <p:cNvGrpSpPr/>
        <p:nvPr/>
      </p:nvGrpSpPr>
      <p:grpSpPr>
        <a:xfrm>
          <a:off x="0" y="0"/>
          <a:ext cx="0" cy="0"/>
          <a:chOff x="0" y="0"/>
          <a:chExt cx="0" cy="0"/>
        </a:xfrm>
      </p:grpSpPr>
      <p:sp>
        <p:nvSpPr>
          <p:cNvPr id="788" name="Google Shape;788;p93"/>
          <p:cNvSpPr txBox="1"/>
          <p:nvPr>
            <p:ph idx="12" type="sldNum"/>
          </p:nvPr>
        </p:nvSpPr>
        <p:spPr>
          <a:xfrm>
            <a:off x="11581167" y="6314733"/>
            <a:ext cx="468900" cy="314100"/>
          </a:xfrm>
          <a:prstGeom prst="rect">
            <a:avLst/>
          </a:prstGeom>
          <a:noFill/>
          <a:ln>
            <a:noFill/>
          </a:ln>
        </p:spPr>
        <p:txBody>
          <a:bodyPr anchorCtr="0" anchor="ctr" bIns="121900" lIns="121900" spcFirstLastPara="1" rIns="121900" wrap="square" tIns="121900">
            <a:noAutofit/>
          </a:bodyPr>
          <a:lstStyle>
            <a:lvl1pPr indent="0" lvl="0"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Montserrat SemiBold"/>
                <a:ea typeface="Montserrat SemiBold"/>
                <a:cs typeface="Montserrat SemiBold"/>
                <a:sym typeface="Montserrat SemiBold"/>
              </a:defRPr>
            </a:lvl1pPr>
            <a:lvl2pPr indent="0" lvl="1"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Montserrat SemiBold"/>
                <a:ea typeface="Montserrat SemiBold"/>
                <a:cs typeface="Montserrat SemiBold"/>
                <a:sym typeface="Montserrat SemiBold"/>
              </a:defRPr>
            </a:lvl2pPr>
            <a:lvl3pPr indent="0" lvl="2"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Montserrat SemiBold"/>
                <a:ea typeface="Montserrat SemiBold"/>
                <a:cs typeface="Montserrat SemiBold"/>
                <a:sym typeface="Montserrat SemiBold"/>
              </a:defRPr>
            </a:lvl3pPr>
            <a:lvl4pPr indent="0" lvl="3"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Montserrat SemiBold"/>
                <a:ea typeface="Montserrat SemiBold"/>
                <a:cs typeface="Montserrat SemiBold"/>
                <a:sym typeface="Montserrat SemiBold"/>
              </a:defRPr>
            </a:lvl4pPr>
            <a:lvl5pPr indent="0" lvl="4"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Montserrat SemiBold"/>
                <a:ea typeface="Montserrat SemiBold"/>
                <a:cs typeface="Montserrat SemiBold"/>
                <a:sym typeface="Montserrat SemiBold"/>
              </a:defRPr>
            </a:lvl5pPr>
            <a:lvl6pPr indent="0" lvl="5"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Montserrat SemiBold"/>
                <a:ea typeface="Montserrat SemiBold"/>
                <a:cs typeface="Montserrat SemiBold"/>
                <a:sym typeface="Montserrat SemiBold"/>
              </a:defRPr>
            </a:lvl6pPr>
            <a:lvl7pPr indent="0" lvl="6"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Montserrat SemiBold"/>
                <a:ea typeface="Montserrat SemiBold"/>
                <a:cs typeface="Montserrat SemiBold"/>
                <a:sym typeface="Montserrat SemiBold"/>
              </a:defRPr>
            </a:lvl7pPr>
            <a:lvl8pPr indent="0" lvl="7"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Montserrat SemiBold"/>
                <a:ea typeface="Montserrat SemiBold"/>
                <a:cs typeface="Montserrat SemiBold"/>
                <a:sym typeface="Montserrat SemiBold"/>
              </a:defRPr>
            </a:lvl8pPr>
            <a:lvl9pPr indent="0" lvl="8"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Montserrat SemiBold"/>
                <a:ea typeface="Montserrat SemiBold"/>
                <a:cs typeface="Montserrat SemiBold"/>
                <a:sym typeface="Montserrat SemiBold"/>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4">
    <p:spTree>
      <p:nvGrpSpPr>
        <p:cNvPr id="789" name="Shape 789"/>
        <p:cNvGrpSpPr/>
        <p:nvPr/>
      </p:nvGrpSpPr>
      <p:grpSpPr>
        <a:xfrm>
          <a:off x="0" y="0"/>
          <a:ext cx="0" cy="0"/>
          <a:chOff x="0" y="0"/>
          <a:chExt cx="0" cy="0"/>
        </a:xfrm>
      </p:grpSpPr>
      <p:sp>
        <p:nvSpPr>
          <p:cNvPr id="790" name="Google Shape;790;p94"/>
          <p:cNvSpPr txBox="1"/>
          <p:nvPr>
            <p:ph idx="12" type="sldNum"/>
          </p:nvPr>
        </p:nvSpPr>
        <p:spPr>
          <a:xfrm>
            <a:off x="11581167" y="6314733"/>
            <a:ext cx="468900" cy="314100"/>
          </a:xfrm>
          <a:prstGeom prst="rect">
            <a:avLst/>
          </a:prstGeom>
          <a:noFill/>
          <a:ln>
            <a:noFill/>
          </a:ln>
        </p:spPr>
        <p:txBody>
          <a:bodyPr anchorCtr="0" anchor="ctr" bIns="121900" lIns="121900" spcFirstLastPara="1" rIns="121900" wrap="square" tIns="121900">
            <a:noAutofit/>
          </a:bodyPr>
          <a:lstStyle>
            <a:lvl1pPr indent="0" lvl="0"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Montserrat SemiBold"/>
                <a:ea typeface="Montserrat SemiBold"/>
                <a:cs typeface="Montserrat SemiBold"/>
                <a:sym typeface="Montserrat SemiBold"/>
              </a:defRPr>
            </a:lvl1pPr>
            <a:lvl2pPr indent="0" lvl="1"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Montserrat SemiBold"/>
                <a:ea typeface="Montserrat SemiBold"/>
                <a:cs typeface="Montserrat SemiBold"/>
                <a:sym typeface="Montserrat SemiBold"/>
              </a:defRPr>
            </a:lvl2pPr>
            <a:lvl3pPr indent="0" lvl="2"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Montserrat SemiBold"/>
                <a:ea typeface="Montserrat SemiBold"/>
                <a:cs typeface="Montserrat SemiBold"/>
                <a:sym typeface="Montserrat SemiBold"/>
              </a:defRPr>
            </a:lvl3pPr>
            <a:lvl4pPr indent="0" lvl="3"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Montserrat SemiBold"/>
                <a:ea typeface="Montserrat SemiBold"/>
                <a:cs typeface="Montserrat SemiBold"/>
                <a:sym typeface="Montserrat SemiBold"/>
              </a:defRPr>
            </a:lvl4pPr>
            <a:lvl5pPr indent="0" lvl="4"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Montserrat SemiBold"/>
                <a:ea typeface="Montserrat SemiBold"/>
                <a:cs typeface="Montserrat SemiBold"/>
                <a:sym typeface="Montserrat SemiBold"/>
              </a:defRPr>
            </a:lvl5pPr>
            <a:lvl6pPr indent="0" lvl="5"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Montserrat SemiBold"/>
                <a:ea typeface="Montserrat SemiBold"/>
                <a:cs typeface="Montserrat SemiBold"/>
                <a:sym typeface="Montserrat SemiBold"/>
              </a:defRPr>
            </a:lvl6pPr>
            <a:lvl7pPr indent="0" lvl="6"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Montserrat SemiBold"/>
                <a:ea typeface="Montserrat SemiBold"/>
                <a:cs typeface="Montserrat SemiBold"/>
                <a:sym typeface="Montserrat SemiBold"/>
              </a:defRPr>
            </a:lvl7pPr>
            <a:lvl8pPr indent="0" lvl="7"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Montserrat SemiBold"/>
                <a:ea typeface="Montserrat SemiBold"/>
                <a:cs typeface="Montserrat SemiBold"/>
                <a:sym typeface="Montserrat SemiBold"/>
              </a:defRPr>
            </a:lvl8pPr>
            <a:lvl9pPr indent="0" lvl="8"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Montserrat SemiBold"/>
                <a:ea typeface="Montserrat SemiBold"/>
                <a:cs typeface="Montserrat SemiBold"/>
                <a:sym typeface="Montserrat SemiBold"/>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Image &amp; Content _Right 2">
  <p:cSld name="6.Image &amp; Content _Right 2">
    <p:spTree>
      <p:nvGrpSpPr>
        <p:cNvPr id="791" name="Shape 791"/>
        <p:cNvGrpSpPr/>
        <p:nvPr/>
      </p:nvGrpSpPr>
      <p:grpSpPr>
        <a:xfrm>
          <a:off x="0" y="0"/>
          <a:ext cx="0" cy="0"/>
          <a:chOff x="0" y="0"/>
          <a:chExt cx="0" cy="0"/>
        </a:xfrm>
      </p:grpSpPr>
      <p:sp>
        <p:nvSpPr>
          <p:cNvPr id="792" name="Google Shape;792;p95"/>
          <p:cNvSpPr/>
          <p:nvPr>
            <p:ph idx="2" type="pic"/>
          </p:nvPr>
        </p:nvSpPr>
        <p:spPr>
          <a:xfrm>
            <a:off x="6380699" y="0"/>
            <a:ext cx="5811900" cy="6858000"/>
          </a:xfrm>
          <a:prstGeom prst="rect">
            <a:avLst/>
          </a:prstGeom>
          <a:noFill/>
          <a:ln>
            <a:noFill/>
          </a:ln>
        </p:spPr>
      </p:sp>
      <p:sp>
        <p:nvSpPr>
          <p:cNvPr id="793" name="Google Shape;793;p95"/>
          <p:cNvSpPr txBox="1"/>
          <p:nvPr>
            <p:ph idx="12" type="sldNum"/>
          </p:nvPr>
        </p:nvSpPr>
        <p:spPr>
          <a:xfrm>
            <a:off x="11581285" y="6314733"/>
            <a:ext cx="468900" cy="314100"/>
          </a:xfrm>
          <a:prstGeom prst="rect">
            <a:avLst/>
          </a:prstGeom>
          <a:noFill/>
          <a:ln>
            <a:noFill/>
          </a:ln>
        </p:spPr>
        <p:txBody>
          <a:bodyPr anchorCtr="0" anchor="ctr" bIns="121900" lIns="121900" spcFirstLastPara="1" rIns="121900" wrap="square" tIns="121900">
            <a:noAutofit/>
          </a:bodyPr>
          <a:lstStyle>
            <a:lvl1pPr indent="0" lvl="0"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Montserrat SemiBold"/>
                <a:ea typeface="Montserrat SemiBold"/>
                <a:cs typeface="Montserrat SemiBold"/>
                <a:sym typeface="Montserrat SemiBold"/>
              </a:defRPr>
            </a:lvl1pPr>
            <a:lvl2pPr indent="0" lvl="1"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Montserrat SemiBold"/>
                <a:ea typeface="Montserrat SemiBold"/>
                <a:cs typeface="Montserrat SemiBold"/>
                <a:sym typeface="Montserrat SemiBold"/>
              </a:defRPr>
            </a:lvl2pPr>
            <a:lvl3pPr indent="0" lvl="2"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Montserrat SemiBold"/>
                <a:ea typeface="Montserrat SemiBold"/>
                <a:cs typeface="Montserrat SemiBold"/>
                <a:sym typeface="Montserrat SemiBold"/>
              </a:defRPr>
            </a:lvl3pPr>
            <a:lvl4pPr indent="0" lvl="3"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Montserrat SemiBold"/>
                <a:ea typeface="Montserrat SemiBold"/>
                <a:cs typeface="Montserrat SemiBold"/>
                <a:sym typeface="Montserrat SemiBold"/>
              </a:defRPr>
            </a:lvl4pPr>
            <a:lvl5pPr indent="0" lvl="4"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Montserrat SemiBold"/>
                <a:ea typeface="Montserrat SemiBold"/>
                <a:cs typeface="Montserrat SemiBold"/>
                <a:sym typeface="Montserrat SemiBold"/>
              </a:defRPr>
            </a:lvl5pPr>
            <a:lvl6pPr indent="0" lvl="5"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Montserrat SemiBold"/>
                <a:ea typeface="Montserrat SemiBold"/>
                <a:cs typeface="Montserrat SemiBold"/>
                <a:sym typeface="Montserrat SemiBold"/>
              </a:defRPr>
            </a:lvl6pPr>
            <a:lvl7pPr indent="0" lvl="6"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Montserrat SemiBold"/>
                <a:ea typeface="Montserrat SemiBold"/>
                <a:cs typeface="Montserrat SemiBold"/>
                <a:sym typeface="Montserrat SemiBold"/>
              </a:defRPr>
            </a:lvl7pPr>
            <a:lvl8pPr indent="0" lvl="7"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Montserrat SemiBold"/>
                <a:ea typeface="Montserrat SemiBold"/>
                <a:cs typeface="Montserrat SemiBold"/>
                <a:sym typeface="Montserrat SemiBold"/>
              </a:defRPr>
            </a:lvl8pPr>
            <a:lvl9pPr indent="0" lvl="8"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Montserrat SemiBold"/>
                <a:ea typeface="Montserrat SemiBold"/>
                <a:cs typeface="Montserrat SemiBold"/>
                <a:sym typeface="Montserrat SemiBold"/>
              </a:defRPr>
            </a:lvl9pPr>
          </a:lstStyle>
          <a:p>
            <a:pPr indent="0" lvl="0" marL="0" rtl="0" algn="l">
              <a:spcBef>
                <a:spcPts val="0"/>
              </a:spcBef>
              <a:spcAft>
                <a:spcPts val="0"/>
              </a:spcAft>
              <a:buNone/>
            </a:pPr>
            <a:fld id="{00000000-1234-1234-1234-123412341234}" type="slidenum">
              <a:rPr lang="en-US"/>
              <a:t>‹#›</a:t>
            </a:fld>
            <a:endParaRPr/>
          </a:p>
        </p:txBody>
      </p:sp>
      <p:pic>
        <p:nvPicPr>
          <p:cNvPr id="794" name="Google Shape;794;p95"/>
          <p:cNvPicPr preferRelativeResize="0"/>
          <p:nvPr/>
        </p:nvPicPr>
        <p:blipFill rotWithShape="1">
          <a:blip r:embed="rId2">
            <a:alphaModFix/>
          </a:blip>
          <a:srcRect b="0" l="0" r="0" t="0"/>
          <a:stretch/>
        </p:blipFill>
        <p:spPr>
          <a:xfrm>
            <a:off x="10946000" y="258664"/>
            <a:ext cx="869044" cy="230011"/>
          </a:xfrm>
          <a:prstGeom prst="rect">
            <a:avLst/>
          </a:prstGeom>
          <a:noFill/>
          <a:ln>
            <a:noFill/>
          </a:ln>
        </p:spPr>
      </p:pic>
      <p:sp>
        <p:nvSpPr>
          <p:cNvPr id="795" name="Google Shape;795;p95"/>
          <p:cNvSpPr txBox="1"/>
          <p:nvPr>
            <p:ph idx="1" type="subTitle"/>
          </p:nvPr>
        </p:nvSpPr>
        <p:spPr>
          <a:xfrm>
            <a:off x="6513933" y="6172533"/>
            <a:ext cx="3087300" cy="314100"/>
          </a:xfrm>
          <a:prstGeom prst="rect">
            <a:avLst/>
          </a:prstGeom>
          <a:noFill/>
          <a:ln>
            <a:noFill/>
          </a:ln>
        </p:spPr>
        <p:txBody>
          <a:bodyPr anchorCtr="0" anchor="ctr" bIns="121900" lIns="0" spcFirstLastPara="1" rIns="121900" wrap="square" tIns="121900">
            <a:noAutofit/>
          </a:bodyPr>
          <a:lstStyle>
            <a:lvl1pPr lvl="0" algn="l">
              <a:lnSpc>
                <a:spcPct val="100000"/>
              </a:lnSpc>
              <a:spcBef>
                <a:spcPts val="0"/>
              </a:spcBef>
              <a:spcAft>
                <a:spcPts val="0"/>
              </a:spcAft>
              <a:buClr>
                <a:schemeClr val="dk1"/>
              </a:buClr>
              <a:buSzPts val="1100"/>
              <a:buFont typeface="Montserrat Medium"/>
              <a:buNone/>
              <a:defRPr b="0" sz="1100">
                <a:solidFill>
                  <a:schemeClr val="dk1"/>
                </a:solidFill>
                <a:latin typeface="Montserrat Medium"/>
                <a:ea typeface="Montserrat Medium"/>
                <a:cs typeface="Montserrat Medium"/>
                <a:sym typeface="Montserrat Medium"/>
              </a:defRPr>
            </a:lvl1pPr>
            <a:lvl2pPr lvl="1" algn="l">
              <a:lnSpc>
                <a:spcPct val="100000"/>
              </a:lnSpc>
              <a:spcBef>
                <a:spcPts val="0"/>
              </a:spcBef>
              <a:spcAft>
                <a:spcPts val="0"/>
              </a:spcAft>
              <a:buClr>
                <a:schemeClr val="dk1"/>
              </a:buClr>
              <a:buSzPts val="1100"/>
              <a:buFont typeface="Montserrat Medium"/>
              <a:buNone/>
              <a:defRPr b="0" sz="1100">
                <a:solidFill>
                  <a:schemeClr val="dk1"/>
                </a:solidFill>
                <a:latin typeface="Montserrat Medium"/>
                <a:ea typeface="Montserrat Medium"/>
                <a:cs typeface="Montserrat Medium"/>
                <a:sym typeface="Montserrat Medium"/>
              </a:defRPr>
            </a:lvl2pPr>
            <a:lvl3pPr lvl="2" algn="l">
              <a:lnSpc>
                <a:spcPct val="100000"/>
              </a:lnSpc>
              <a:spcBef>
                <a:spcPts val="0"/>
              </a:spcBef>
              <a:spcAft>
                <a:spcPts val="0"/>
              </a:spcAft>
              <a:buClr>
                <a:schemeClr val="dk1"/>
              </a:buClr>
              <a:buSzPts val="1100"/>
              <a:buFont typeface="Montserrat Medium"/>
              <a:buNone/>
              <a:defRPr b="0" sz="1100">
                <a:solidFill>
                  <a:schemeClr val="dk1"/>
                </a:solidFill>
                <a:latin typeface="Montserrat Medium"/>
                <a:ea typeface="Montserrat Medium"/>
                <a:cs typeface="Montserrat Medium"/>
                <a:sym typeface="Montserrat Medium"/>
              </a:defRPr>
            </a:lvl3pPr>
            <a:lvl4pPr lvl="3" algn="l">
              <a:lnSpc>
                <a:spcPct val="100000"/>
              </a:lnSpc>
              <a:spcBef>
                <a:spcPts val="0"/>
              </a:spcBef>
              <a:spcAft>
                <a:spcPts val="0"/>
              </a:spcAft>
              <a:buClr>
                <a:schemeClr val="dk1"/>
              </a:buClr>
              <a:buSzPts val="1100"/>
              <a:buFont typeface="Montserrat Medium"/>
              <a:buNone/>
              <a:defRPr b="0" sz="1100">
                <a:solidFill>
                  <a:schemeClr val="dk1"/>
                </a:solidFill>
                <a:latin typeface="Montserrat Medium"/>
                <a:ea typeface="Montserrat Medium"/>
                <a:cs typeface="Montserrat Medium"/>
                <a:sym typeface="Montserrat Medium"/>
              </a:defRPr>
            </a:lvl4pPr>
            <a:lvl5pPr lvl="4" algn="l">
              <a:lnSpc>
                <a:spcPct val="100000"/>
              </a:lnSpc>
              <a:spcBef>
                <a:spcPts val="0"/>
              </a:spcBef>
              <a:spcAft>
                <a:spcPts val="0"/>
              </a:spcAft>
              <a:buClr>
                <a:schemeClr val="dk1"/>
              </a:buClr>
              <a:buSzPts val="1100"/>
              <a:buFont typeface="Montserrat Medium"/>
              <a:buNone/>
              <a:defRPr b="0" sz="1100">
                <a:solidFill>
                  <a:schemeClr val="dk1"/>
                </a:solidFill>
                <a:latin typeface="Montserrat Medium"/>
                <a:ea typeface="Montserrat Medium"/>
                <a:cs typeface="Montserrat Medium"/>
                <a:sym typeface="Montserrat Medium"/>
              </a:defRPr>
            </a:lvl5pPr>
            <a:lvl6pPr lvl="5" algn="l">
              <a:lnSpc>
                <a:spcPct val="100000"/>
              </a:lnSpc>
              <a:spcBef>
                <a:spcPts val="0"/>
              </a:spcBef>
              <a:spcAft>
                <a:spcPts val="0"/>
              </a:spcAft>
              <a:buClr>
                <a:schemeClr val="dk1"/>
              </a:buClr>
              <a:buSzPts val="1100"/>
              <a:buFont typeface="Montserrat Medium"/>
              <a:buNone/>
              <a:defRPr b="0" sz="1100">
                <a:solidFill>
                  <a:schemeClr val="dk1"/>
                </a:solidFill>
                <a:latin typeface="Montserrat Medium"/>
                <a:ea typeface="Montserrat Medium"/>
                <a:cs typeface="Montserrat Medium"/>
                <a:sym typeface="Montserrat Medium"/>
              </a:defRPr>
            </a:lvl6pPr>
            <a:lvl7pPr lvl="6" algn="l">
              <a:lnSpc>
                <a:spcPct val="100000"/>
              </a:lnSpc>
              <a:spcBef>
                <a:spcPts val="0"/>
              </a:spcBef>
              <a:spcAft>
                <a:spcPts val="0"/>
              </a:spcAft>
              <a:buClr>
                <a:schemeClr val="dk1"/>
              </a:buClr>
              <a:buSzPts val="1100"/>
              <a:buFont typeface="Montserrat Medium"/>
              <a:buNone/>
              <a:defRPr b="0" sz="1100">
                <a:solidFill>
                  <a:schemeClr val="dk1"/>
                </a:solidFill>
                <a:latin typeface="Montserrat Medium"/>
                <a:ea typeface="Montserrat Medium"/>
                <a:cs typeface="Montserrat Medium"/>
                <a:sym typeface="Montserrat Medium"/>
              </a:defRPr>
            </a:lvl7pPr>
            <a:lvl8pPr lvl="7" algn="l">
              <a:lnSpc>
                <a:spcPct val="100000"/>
              </a:lnSpc>
              <a:spcBef>
                <a:spcPts val="0"/>
              </a:spcBef>
              <a:spcAft>
                <a:spcPts val="0"/>
              </a:spcAft>
              <a:buClr>
                <a:schemeClr val="dk1"/>
              </a:buClr>
              <a:buSzPts val="1100"/>
              <a:buFont typeface="Montserrat Medium"/>
              <a:buNone/>
              <a:defRPr b="0" sz="1100">
                <a:solidFill>
                  <a:schemeClr val="dk1"/>
                </a:solidFill>
                <a:latin typeface="Montserrat Medium"/>
                <a:ea typeface="Montserrat Medium"/>
                <a:cs typeface="Montserrat Medium"/>
                <a:sym typeface="Montserrat Medium"/>
              </a:defRPr>
            </a:lvl8pPr>
            <a:lvl9pPr lvl="8" algn="l">
              <a:lnSpc>
                <a:spcPct val="100000"/>
              </a:lnSpc>
              <a:spcBef>
                <a:spcPts val="0"/>
              </a:spcBef>
              <a:spcAft>
                <a:spcPts val="0"/>
              </a:spcAft>
              <a:buClr>
                <a:schemeClr val="dk1"/>
              </a:buClr>
              <a:buSzPts val="1100"/>
              <a:buFont typeface="Montserrat Medium"/>
              <a:buNone/>
              <a:defRPr b="0" sz="1100">
                <a:solidFill>
                  <a:schemeClr val="dk1"/>
                </a:solidFill>
                <a:latin typeface="Montserrat Medium"/>
                <a:ea typeface="Montserrat Medium"/>
                <a:cs typeface="Montserrat Medium"/>
                <a:sym typeface="Montserrat Medium"/>
              </a:defRPr>
            </a:lvl9pPr>
          </a:lstStyle>
          <a:p/>
        </p:txBody>
      </p:sp>
      <p:pic>
        <p:nvPicPr>
          <p:cNvPr id="796" name="Google Shape;796;p95"/>
          <p:cNvPicPr preferRelativeResize="0"/>
          <p:nvPr/>
        </p:nvPicPr>
        <p:blipFill rotWithShape="1">
          <a:blip r:embed="rId3">
            <a:alphaModFix/>
          </a:blip>
          <a:srcRect b="0" l="0" r="0" t="0"/>
          <a:stretch/>
        </p:blipFill>
        <p:spPr>
          <a:xfrm>
            <a:off x="10943513" y="259908"/>
            <a:ext cx="874017" cy="227525"/>
          </a:xfrm>
          <a:prstGeom prst="rect">
            <a:avLst/>
          </a:prstGeom>
          <a:noFill/>
          <a:ln>
            <a:noFill/>
          </a:ln>
        </p:spPr>
      </p:pic>
      <p:sp>
        <p:nvSpPr>
          <p:cNvPr id="797" name="Google Shape;797;p95"/>
          <p:cNvSpPr txBox="1"/>
          <p:nvPr>
            <p:ph idx="3" type="subTitle"/>
          </p:nvPr>
        </p:nvSpPr>
        <p:spPr>
          <a:xfrm>
            <a:off x="665440" y="364667"/>
            <a:ext cx="3193500" cy="618000"/>
          </a:xfrm>
          <a:prstGeom prst="rect">
            <a:avLst/>
          </a:prstGeom>
          <a:noFill/>
          <a:ln>
            <a:noFill/>
          </a:ln>
        </p:spPr>
        <p:txBody>
          <a:bodyPr anchorCtr="0" anchor="ctr" bIns="121900" lIns="0" spcFirstLastPara="1" rIns="121900" wrap="square" tIns="121900">
            <a:noAutofit/>
          </a:bodyPr>
          <a:lstStyle>
            <a:lvl1pPr lvl="0" algn="l">
              <a:lnSpc>
                <a:spcPct val="100000"/>
              </a:lnSpc>
              <a:spcBef>
                <a:spcPts val="0"/>
              </a:spcBef>
              <a:spcAft>
                <a:spcPts val="0"/>
              </a:spcAft>
              <a:buClr>
                <a:srgbClr val="098028"/>
              </a:buClr>
              <a:buSzPts val="1200"/>
              <a:buFont typeface="Montserrat"/>
              <a:buNone/>
              <a:defRPr b="1" sz="1200">
                <a:solidFill>
                  <a:srgbClr val="098028"/>
                </a:solidFill>
                <a:latin typeface="Montserrat"/>
                <a:ea typeface="Montserrat"/>
                <a:cs typeface="Montserrat"/>
                <a:sym typeface="Montserrat"/>
              </a:defRPr>
            </a:lvl1pPr>
            <a:lvl2pPr lvl="1" algn="l">
              <a:lnSpc>
                <a:spcPct val="100000"/>
              </a:lnSpc>
              <a:spcBef>
                <a:spcPts val="0"/>
              </a:spcBef>
              <a:spcAft>
                <a:spcPts val="0"/>
              </a:spcAft>
              <a:buClr>
                <a:srgbClr val="098028"/>
              </a:buClr>
              <a:buSzPts val="1200"/>
              <a:buFont typeface="Montserrat"/>
              <a:buNone/>
              <a:defRPr b="1" sz="1200">
                <a:solidFill>
                  <a:srgbClr val="098028"/>
                </a:solidFill>
                <a:latin typeface="Montserrat"/>
                <a:ea typeface="Montserrat"/>
                <a:cs typeface="Montserrat"/>
                <a:sym typeface="Montserrat"/>
              </a:defRPr>
            </a:lvl2pPr>
            <a:lvl3pPr lvl="2" algn="l">
              <a:lnSpc>
                <a:spcPct val="100000"/>
              </a:lnSpc>
              <a:spcBef>
                <a:spcPts val="0"/>
              </a:spcBef>
              <a:spcAft>
                <a:spcPts val="0"/>
              </a:spcAft>
              <a:buClr>
                <a:srgbClr val="098028"/>
              </a:buClr>
              <a:buSzPts val="1200"/>
              <a:buFont typeface="Montserrat"/>
              <a:buNone/>
              <a:defRPr b="1" sz="1200">
                <a:solidFill>
                  <a:srgbClr val="098028"/>
                </a:solidFill>
                <a:latin typeface="Montserrat"/>
                <a:ea typeface="Montserrat"/>
                <a:cs typeface="Montserrat"/>
                <a:sym typeface="Montserrat"/>
              </a:defRPr>
            </a:lvl3pPr>
            <a:lvl4pPr lvl="3" algn="l">
              <a:lnSpc>
                <a:spcPct val="100000"/>
              </a:lnSpc>
              <a:spcBef>
                <a:spcPts val="0"/>
              </a:spcBef>
              <a:spcAft>
                <a:spcPts val="0"/>
              </a:spcAft>
              <a:buClr>
                <a:srgbClr val="098028"/>
              </a:buClr>
              <a:buSzPts val="1200"/>
              <a:buFont typeface="Montserrat"/>
              <a:buNone/>
              <a:defRPr b="1" sz="1200">
                <a:solidFill>
                  <a:srgbClr val="098028"/>
                </a:solidFill>
                <a:latin typeface="Montserrat"/>
                <a:ea typeface="Montserrat"/>
                <a:cs typeface="Montserrat"/>
                <a:sym typeface="Montserrat"/>
              </a:defRPr>
            </a:lvl4pPr>
            <a:lvl5pPr lvl="4" algn="l">
              <a:lnSpc>
                <a:spcPct val="100000"/>
              </a:lnSpc>
              <a:spcBef>
                <a:spcPts val="0"/>
              </a:spcBef>
              <a:spcAft>
                <a:spcPts val="0"/>
              </a:spcAft>
              <a:buClr>
                <a:srgbClr val="098028"/>
              </a:buClr>
              <a:buSzPts val="1200"/>
              <a:buFont typeface="Montserrat"/>
              <a:buNone/>
              <a:defRPr b="1" sz="1200">
                <a:solidFill>
                  <a:srgbClr val="098028"/>
                </a:solidFill>
                <a:latin typeface="Montserrat"/>
                <a:ea typeface="Montserrat"/>
                <a:cs typeface="Montserrat"/>
                <a:sym typeface="Montserrat"/>
              </a:defRPr>
            </a:lvl5pPr>
            <a:lvl6pPr lvl="5" algn="l">
              <a:lnSpc>
                <a:spcPct val="100000"/>
              </a:lnSpc>
              <a:spcBef>
                <a:spcPts val="0"/>
              </a:spcBef>
              <a:spcAft>
                <a:spcPts val="0"/>
              </a:spcAft>
              <a:buClr>
                <a:srgbClr val="098028"/>
              </a:buClr>
              <a:buSzPts val="1200"/>
              <a:buFont typeface="Montserrat"/>
              <a:buNone/>
              <a:defRPr b="1" sz="1200">
                <a:solidFill>
                  <a:srgbClr val="098028"/>
                </a:solidFill>
                <a:latin typeface="Montserrat"/>
                <a:ea typeface="Montserrat"/>
                <a:cs typeface="Montserrat"/>
                <a:sym typeface="Montserrat"/>
              </a:defRPr>
            </a:lvl6pPr>
            <a:lvl7pPr lvl="6" algn="l">
              <a:lnSpc>
                <a:spcPct val="100000"/>
              </a:lnSpc>
              <a:spcBef>
                <a:spcPts val="0"/>
              </a:spcBef>
              <a:spcAft>
                <a:spcPts val="0"/>
              </a:spcAft>
              <a:buClr>
                <a:srgbClr val="098028"/>
              </a:buClr>
              <a:buSzPts val="1200"/>
              <a:buFont typeface="Montserrat"/>
              <a:buNone/>
              <a:defRPr b="1" sz="1200">
                <a:solidFill>
                  <a:srgbClr val="098028"/>
                </a:solidFill>
                <a:latin typeface="Montserrat"/>
                <a:ea typeface="Montserrat"/>
                <a:cs typeface="Montserrat"/>
                <a:sym typeface="Montserrat"/>
              </a:defRPr>
            </a:lvl7pPr>
            <a:lvl8pPr lvl="7" algn="l">
              <a:lnSpc>
                <a:spcPct val="100000"/>
              </a:lnSpc>
              <a:spcBef>
                <a:spcPts val="0"/>
              </a:spcBef>
              <a:spcAft>
                <a:spcPts val="0"/>
              </a:spcAft>
              <a:buClr>
                <a:srgbClr val="098028"/>
              </a:buClr>
              <a:buSzPts val="1200"/>
              <a:buFont typeface="Montserrat"/>
              <a:buNone/>
              <a:defRPr b="1" sz="1200">
                <a:solidFill>
                  <a:srgbClr val="098028"/>
                </a:solidFill>
                <a:latin typeface="Montserrat"/>
                <a:ea typeface="Montserrat"/>
                <a:cs typeface="Montserrat"/>
                <a:sym typeface="Montserrat"/>
              </a:defRPr>
            </a:lvl8pPr>
            <a:lvl9pPr lvl="8" algn="l">
              <a:lnSpc>
                <a:spcPct val="100000"/>
              </a:lnSpc>
              <a:spcBef>
                <a:spcPts val="0"/>
              </a:spcBef>
              <a:spcAft>
                <a:spcPts val="0"/>
              </a:spcAft>
              <a:buClr>
                <a:srgbClr val="098028"/>
              </a:buClr>
              <a:buSzPts val="1200"/>
              <a:buFont typeface="Montserrat"/>
              <a:buNone/>
              <a:defRPr b="1" sz="1200">
                <a:solidFill>
                  <a:srgbClr val="098028"/>
                </a:solidFill>
                <a:latin typeface="Montserrat"/>
                <a:ea typeface="Montserrat"/>
                <a:cs typeface="Montserrat"/>
                <a:sym typeface="Montserrat"/>
              </a:defRPr>
            </a:lvl9pPr>
          </a:lstStyle>
          <a:p/>
        </p:txBody>
      </p:sp>
      <p:sp>
        <p:nvSpPr>
          <p:cNvPr id="798" name="Google Shape;798;p95"/>
          <p:cNvSpPr txBox="1"/>
          <p:nvPr>
            <p:ph idx="4" type="subTitle"/>
          </p:nvPr>
        </p:nvSpPr>
        <p:spPr>
          <a:xfrm>
            <a:off x="665440" y="2490500"/>
            <a:ext cx="4693500" cy="494700"/>
          </a:xfrm>
          <a:prstGeom prst="rect">
            <a:avLst/>
          </a:prstGeom>
          <a:noFill/>
          <a:ln>
            <a:noFill/>
          </a:ln>
        </p:spPr>
        <p:txBody>
          <a:bodyPr anchorCtr="0" anchor="ctr" bIns="121900" lIns="0" spcFirstLastPara="1" rIns="121900" wrap="square" tIns="121900">
            <a:noAutofit/>
          </a:bodyPr>
          <a:lstStyle>
            <a:lvl1pPr lvl="0" algn="l">
              <a:lnSpc>
                <a:spcPct val="100000"/>
              </a:lnSpc>
              <a:spcBef>
                <a:spcPts val="0"/>
              </a:spcBef>
              <a:spcAft>
                <a:spcPts val="0"/>
              </a:spcAft>
              <a:buClr>
                <a:srgbClr val="62CE23"/>
              </a:buClr>
              <a:buSzPts val="1900"/>
              <a:buFont typeface="Montserrat"/>
              <a:buNone/>
              <a:defRPr b="1" sz="1900">
                <a:solidFill>
                  <a:srgbClr val="62CE23"/>
                </a:solidFill>
                <a:latin typeface="Montserrat"/>
                <a:ea typeface="Montserrat"/>
                <a:cs typeface="Montserrat"/>
                <a:sym typeface="Montserrat"/>
              </a:defRPr>
            </a:lvl1pPr>
            <a:lvl2pPr lvl="1" algn="l">
              <a:lnSpc>
                <a:spcPct val="100000"/>
              </a:lnSpc>
              <a:spcBef>
                <a:spcPts val="0"/>
              </a:spcBef>
              <a:spcAft>
                <a:spcPts val="0"/>
              </a:spcAft>
              <a:buClr>
                <a:srgbClr val="62CE23"/>
              </a:buClr>
              <a:buSzPts val="1700"/>
              <a:buFont typeface="Montserrat"/>
              <a:buNone/>
              <a:defRPr b="1" sz="1700">
                <a:solidFill>
                  <a:srgbClr val="62CE23"/>
                </a:solidFill>
                <a:latin typeface="Montserrat"/>
                <a:ea typeface="Montserrat"/>
                <a:cs typeface="Montserrat"/>
                <a:sym typeface="Montserrat"/>
              </a:defRPr>
            </a:lvl2pPr>
            <a:lvl3pPr lvl="2" algn="l">
              <a:lnSpc>
                <a:spcPct val="100000"/>
              </a:lnSpc>
              <a:spcBef>
                <a:spcPts val="0"/>
              </a:spcBef>
              <a:spcAft>
                <a:spcPts val="0"/>
              </a:spcAft>
              <a:buClr>
                <a:srgbClr val="62CE23"/>
              </a:buClr>
              <a:buSzPts val="1700"/>
              <a:buFont typeface="Montserrat"/>
              <a:buNone/>
              <a:defRPr b="1" sz="1700">
                <a:solidFill>
                  <a:srgbClr val="62CE23"/>
                </a:solidFill>
                <a:latin typeface="Montserrat"/>
                <a:ea typeface="Montserrat"/>
                <a:cs typeface="Montserrat"/>
                <a:sym typeface="Montserrat"/>
              </a:defRPr>
            </a:lvl3pPr>
            <a:lvl4pPr lvl="3" algn="l">
              <a:lnSpc>
                <a:spcPct val="100000"/>
              </a:lnSpc>
              <a:spcBef>
                <a:spcPts val="0"/>
              </a:spcBef>
              <a:spcAft>
                <a:spcPts val="0"/>
              </a:spcAft>
              <a:buClr>
                <a:srgbClr val="62CE23"/>
              </a:buClr>
              <a:buSzPts val="1700"/>
              <a:buFont typeface="Montserrat"/>
              <a:buNone/>
              <a:defRPr b="1" sz="1700">
                <a:solidFill>
                  <a:srgbClr val="62CE23"/>
                </a:solidFill>
                <a:latin typeface="Montserrat"/>
                <a:ea typeface="Montserrat"/>
                <a:cs typeface="Montserrat"/>
                <a:sym typeface="Montserrat"/>
              </a:defRPr>
            </a:lvl4pPr>
            <a:lvl5pPr lvl="4" algn="l">
              <a:lnSpc>
                <a:spcPct val="100000"/>
              </a:lnSpc>
              <a:spcBef>
                <a:spcPts val="0"/>
              </a:spcBef>
              <a:spcAft>
                <a:spcPts val="0"/>
              </a:spcAft>
              <a:buClr>
                <a:srgbClr val="62CE23"/>
              </a:buClr>
              <a:buSzPts val="1700"/>
              <a:buFont typeface="Montserrat"/>
              <a:buNone/>
              <a:defRPr b="1" sz="1700">
                <a:solidFill>
                  <a:srgbClr val="62CE23"/>
                </a:solidFill>
                <a:latin typeface="Montserrat"/>
                <a:ea typeface="Montserrat"/>
                <a:cs typeface="Montserrat"/>
                <a:sym typeface="Montserrat"/>
              </a:defRPr>
            </a:lvl5pPr>
            <a:lvl6pPr lvl="5" algn="l">
              <a:lnSpc>
                <a:spcPct val="100000"/>
              </a:lnSpc>
              <a:spcBef>
                <a:spcPts val="0"/>
              </a:spcBef>
              <a:spcAft>
                <a:spcPts val="0"/>
              </a:spcAft>
              <a:buClr>
                <a:srgbClr val="62CE23"/>
              </a:buClr>
              <a:buSzPts val="1700"/>
              <a:buFont typeface="Montserrat"/>
              <a:buNone/>
              <a:defRPr b="1" sz="1700">
                <a:solidFill>
                  <a:srgbClr val="62CE23"/>
                </a:solidFill>
                <a:latin typeface="Montserrat"/>
                <a:ea typeface="Montserrat"/>
                <a:cs typeface="Montserrat"/>
                <a:sym typeface="Montserrat"/>
              </a:defRPr>
            </a:lvl6pPr>
            <a:lvl7pPr lvl="6" algn="l">
              <a:lnSpc>
                <a:spcPct val="100000"/>
              </a:lnSpc>
              <a:spcBef>
                <a:spcPts val="0"/>
              </a:spcBef>
              <a:spcAft>
                <a:spcPts val="0"/>
              </a:spcAft>
              <a:buClr>
                <a:srgbClr val="62CE23"/>
              </a:buClr>
              <a:buSzPts val="1700"/>
              <a:buFont typeface="Montserrat"/>
              <a:buNone/>
              <a:defRPr b="1" sz="1700">
                <a:solidFill>
                  <a:srgbClr val="62CE23"/>
                </a:solidFill>
                <a:latin typeface="Montserrat"/>
                <a:ea typeface="Montserrat"/>
                <a:cs typeface="Montserrat"/>
                <a:sym typeface="Montserrat"/>
              </a:defRPr>
            </a:lvl7pPr>
            <a:lvl8pPr lvl="7" algn="l">
              <a:lnSpc>
                <a:spcPct val="100000"/>
              </a:lnSpc>
              <a:spcBef>
                <a:spcPts val="0"/>
              </a:spcBef>
              <a:spcAft>
                <a:spcPts val="0"/>
              </a:spcAft>
              <a:buClr>
                <a:srgbClr val="62CE23"/>
              </a:buClr>
              <a:buSzPts val="1700"/>
              <a:buFont typeface="Montserrat"/>
              <a:buNone/>
              <a:defRPr b="1" sz="1700">
                <a:solidFill>
                  <a:srgbClr val="62CE23"/>
                </a:solidFill>
                <a:latin typeface="Montserrat"/>
                <a:ea typeface="Montserrat"/>
                <a:cs typeface="Montserrat"/>
                <a:sym typeface="Montserrat"/>
              </a:defRPr>
            </a:lvl8pPr>
            <a:lvl9pPr lvl="8" algn="l">
              <a:lnSpc>
                <a:spcPct val="100000"/>
              </a:lnSpc>
              <a:spcBef>
                <a:spcPts val="0"/>
              </a:spcBef>
              <a:spcAft>
                <a:spcPts val="0"/>
              </a:spcAft>
              <a:buClr>
                <a:srgbClr val="62CE23"/>
              </a:buClr>
              <a:buSzPts val="1700"/>
              <a:buFont typeface="Montserrat"/>
              <a:buNone/>
              <a:defRPr b="1" sz="1700">
                <a:solidFill>
                  <a:srgbClr val="62CE23"/>
                </a:solidFill>
                <a:latin typeface="Montserrat"/>
                <a:ea typeface="Montserrat"/>
                <a:cs typeface="Montserrat"/>
                <a:sym typeface="Montserrat"/>
              </a:defRPr>
            </a:lvl9pPr>
          </a:lstStyle>
          <a:p/>
        </p:txBody>
      </p:sp>
      <p:sp>
        <p:nvSpPr>
          <p:cNvPr id="799" name="Google Shape;799;p95"/>
          <p:cNvSpPr txBox="1"/>
          <p:nvPr>
            <p:ph idx="5" type="body"/>
          </p:nvPr>
        </p:nvSpPr>
        <p:spPr>
          <a:xfrm>
            <a:off x="665440" y="2985300"/>
            <a:ext cx="4677300" cy="2805300"/>
          </a:xfrm>
          <a:prstGeom prst="rect">
            <a:avLst/>
          </a:prstGeom>
          <a:noFill/>
          <a:ln>
            <a:noFill/>
          </a:ln>
        </p:spPr>
        <p:txBody>
          <a:bodyPr anchorCtr="0" anchor="t" bIns="121900" lIns="0" spcFirstLastPara="1" rIns="121900" wrap="square" tIns="121900">
            <a:normAutofit/>
          </a:bodyPr>
          <a:lstStyle>
            <a:lvl1pPr indent="-330200" lvl="0" marL="457200" algn="l">
              <a:lnSpc>
                <a:spcPct val="125000"/>
              </a:lnSpc>
              <a:spcBef>
                <a:spcPts val="0"/>
              </a:spcBef>
              <a:spcAft>
                <a:spcPts val="0"/>
              </a:spcAft>
              <a:buClr>
                <a:schemeClr val="dk1"/>
              </a:buClr>
              <a:buSzPts val="1600"/>
              <a:buFont typeface="Montserrat Medium"/>
              <a:buChar char="●"/>
              <a:defRPr>
                <a:solidFill>
                  <a:schemeClr val="dk1"/>
                </a:solidFill>
                <a:latin typeface="Montserrat Medium"/>
                <a:ea typeface="Montserrat Medium"/>
                <a:cs typeface="Montserrat Medium"/>
                <a:sym typeface="Montserrat Medium"/>
              </a:defRPr>
            </a:lvl1pPr>
            <a:lvl2pPr indent="-330200" lvl="1" marL="914400" algn="l">
              <a:lnSpc>
                <a:spcPct val="115000"/>
              </a:lnSpc>
              <a:spcBef>
                <a:spcPts val="0"/>
              </a:spcBef>
              <a:spcAft>
                <a:spcPts val="0"/>
              </a:spcAft>
              <a:buClr>
                <a:schemeClr val="dk1"/>
              </a:buClr>
              <a:buSzPts val="1600"/>
              <a:buFont typeface="Montserrat Medium"/>
              <a:buChar char="○"/>
              <a:defRPr>
                <a:solidFill>
                  <a:schemeClr val="dk1"/>
                </a:solidFill>
                <a:latin typeface="Montserrat Medium"/>
                <a:ea typeface="Montserrat Medium"/>
                <a:cs typeface="Montserrat Medium"/>
                <a:sym typeface="Montserrat Medium"/>
              </a:defRPr>
            </a:lvl2pPr>
            <a:lvl3pPr indent="-330200" lvl="2" marL="1371600" algn="l">
              <a:lnSpc>
                <a:spcPct val="115000"/>
              </a:lnSpc>
              <a:spcBef>
                <a:spcPts val="0"/>
              </a:spcBef>
              <a:spcAft>
                <a:spcPts val="0"/>
              </a:spcAft>
              <a:buClr>
                <a:schemeClr val="dk1"/>
              </a:buClr>
              <a:buSzPts val="1600"/>
              <a:buFont typeface="Montserrat Medium"/>
              <a:buChar char="■"/>
              <a:defRPr>
                <a:solidFill>
                  <a:schemeClr val="dk1"/>
                </a:solidFill>
                <a:latin typeface="Montserrat Medium"/>
                <a:ea typeface="Montserrat Medium"/>
                <a:cs typeface="Montserrat Medium"/>
                <a:sym typeface="Montserrat Medium"/>
              </a:defRPr>
            </a:lvl3pPr>
            <a:lvl4pPr indent="-330200" lvl="3" marL="1828800" algn="l">
              <a:lnSpc>
                <a:spcPct val="115000"/>
              </a:lnSpc>
              <a:spcBef>
                <a:spcPts val="0"/>
              </a:spcBef>
              <a:spcAft>
                <a:spcPts val="0"/>
              </a:spcAft>
              <a:buClr>
                <a:schemeClr val="dk1"/>
              </a:buClr>
              <a:buSzPts val="1600"/>
              <a:buFont typeface="Montserrat Medium"/>
              <a:buChar char="●"/>
              <a:defRPr>
                <a:solidFill>
                  <a:schemeClr val="dk1"/>
                </a:solidFill>
                <a:latin typeface="Montserrat Medium"/>
                <a:ea typeface="Montserrat Medium"/>
                <a:cs typeface="Montserrat Medium"/>
                <a:sym typeface="Montserrat Medium"/>
              </a:defRPr>
            </a:lvl4pPr>
            <a:lvl5pPr indent="-330200" lvl="4" marL="2286000" algn="l">
              <a:lnSpc>
                <a:spcPct val="115000"/>
              </a:lnSpc>
              <a:spcBef>
                <a:spcPts val="0"/>
              </a:spcBef>
              <a:spcAft>
                <a:spcPts val="0"/>
              </a:spcAft>
              <a:buClr>
                <a:schemeClr val="dk1"/>
              </a:buClr>
              <a:buSzPts val="1600"/>
              <a:buFont typeface="Montserrat Medium"/>
              <a:buChar char="○"/>
              <a:defRPr>
                <a:solidFill>
                  <a:schemeClr val="dk1"/>
                </a:solidFill>
                <a:latin typeface="Montserrat Medium"/>
                <a:ea typeface="Montserrat Medium"/>
                <a:cs typeface="Montserrat Medium"/>
                <a:sym typeface="Montserrat Medium"/>
              </a:defRPr>
            </a:lvl5pPr>
            <a:lvl6pPr indent="-330200" lvl="5" marL="2743200" algn="l">
              <a:lnSpc>
                <a:spcPct val="115000"/>
              </a:lnSpc>
              <a:spcBef>
                <a:spcPts val="0"/>
              </a:spcBef>
              <a:spcAft>
                <a:spcPts val="0"/>
              </a:spcAft>
              <a:buClr>
                <a:schemeClr val="dk1"/>
              </a:buClr>
              <a:buSzPts val="1600"/>
              <a:buFont typeface="Montserrat Medium"/>
              <a:buChar char="■"/>
              <a:defRPr>
                <a:solidFill>
                  <a:schemeClr val="dk1"/>
                </a:solidFill>
                <a:latin typeface="Montserrat Medium"/>
                <a:ea typeface="Montserrat Medium"/>
                <a:cs typeface="Montserrat Medium"/>
                <a:sym typeface="Montserrat Medium"/>
              </a:defRPr>
            </a:lvl6pPr>
            <a:lvl7pPr indent="-330200" lvl="6" marL="3200400" algn="l">
              <a:lnSpc>
                <a:spcPct val="115000"/>
              </a:lnSpc>
              <a:spcBef>
                <a:spcPts val="0"/>
              </a:spcBef>
              <a:spcAft>
                <a:spcPts val="0"/>
              </a:spcAft>
              <a:buClr>
                <a:schemeClr val="dk1"/>
              </a:buClr>
              <a:buSzPts val="1600"/>
              <a:buFont typeface="Montserrat Medium"/>
              <a:buChar char="●"/>
              <a:defRPr>
                <a:solidFill>
                  <a:schemeClr val="dk1"/>
                </a:solidFill>
                <a:latin typeface="Montserrat Medium"/>
                <a:ea typeface="Montserrat Medium"/>
                <a:cs typeface="Montserrat Medium"/>
                <a:sym typeface="Montserrat Medium"/>
              </a:defRPr>
            </a:lvl7pPr>
            <a:lvl8pPr indent="-330200" lvl="7" marL="3657600" algn="l">
              <a:lnSpc>
                <a:spcPct val="115000"/>
              </a:lnSpc>
              <a:spcBef>
                <a:spcPts val="0"/>
              </a:spcBef>
              <a:spcAft>
                <a:spcPts val="0"/>
              </a:spcAft>
              <a:buClr>
                <a:schemeClr val="dk1"/>
              </a:buClr>
              <a:buSzPts val="1600"/>
              <a:buFont typeface="Montserrat Medium"/>
              <a:buChar char="○"/>
              <a:defRPr>
                <a:solidFill>
                  <a:schemeClr val="dk1"/>
                </a:solidFill>
                <a:latin typeface="Montserrat Medium"/>
                <a:ea typeface="Montserrat Medium"/>
                <a:cs typeface="Montserrat Medium"/>
                <a:sym typeface="Montserrat Medium"/>
              </a:defRPr>
            </a:lvl8pPr>
            <a:lvl9pPr indent="-330200" lvl="8" marL="4114800" algn="l">
              <a:lnSpc>
                <a:spcPct val="115000"/>
              </a:lnSpc>
              <a:spcBef>
                <a:spcPts val="0"/>
              </a:spcBef>
              <a:spcAft>
                <a:spcPts val="0"/>
              </a:spcAft>
              <a:buClr>
                <a:schemeClr val="dk1"/>
              </a:buClr>
              <a:buSzPts val="1600"/>
              <a:buFont typeface="Montserrat Medium"/>
              <a:buChar char="■"/>
              <a:defRPr>
                <a:solidFill>
                  <a:schemeClr val="dk1"/>
                </a:solidFill>
                <a:latin typeface="Montserrat Medium"/>
                <a:ea typeface="Montserrat Medium"/>
                <a:cs typeface="Montserrat Medium"/>
                <a:sym typeface="Montserrat Medium"/>
              </a:defRPr>
            </a:lvl9pPr>
          </a:lstStyle>
          <a:p/>
        </p:txBody>
      </p:sp>
      <p:sp>
        <p:nvSpPr>
          <p:cNvPr id="800" name="Google Shape;800;p95"/>
          <p:cNvSpPr txBox="1"/>
          <p:nvPr>
            <p:ph idx="6" type="subTitle"/>
          </p:nvPr>
        </p:nvSpPr>
        <p:spPr>
          <a:xfrm>
            <a:off x="673107" y="6172533"/>
            <a:ext cx="2874000" cy="230100"/>
          </a:xfrm>
          <a:prstGeom prst="rect">
            <a:avLst/>
          </a:prstGeom>
          <a:noFill/>
          <a:ln>
            <a:noFill/>
          </a:ln>
        </p:spPr>
        <p:txBody>
          <a:bodyPr anchorCtr="0" anchor="ctr" bIns="121900" lIns="0" spcFirstLastPara="1" rIns="121900" wrap="square" tIns="121900">
            <a:noAutofit/>
          </a:bodyPr>
          <a:lstStyle>
            <a:lvl1pPr lvl="0" algn="l">
              <a:lnSpc>
                <a:spcPct val="125000"/>
              </a:lnSpc>
              <a:spcBef>
                <a:spcPts val="0"/>
              </a:spcBef>
              <a:spcAft>
                <a:spcPts val="0"/>
              </a:spcAft>
              <a:buSzPts val="1200"/>
              <a:buFont typeface="Montserrat Medium"/>
              <a:buNone/>
              <a:defRPr b="0" sz="1100">
                <a:solidFill>
                  <a:schemeClr val="dk1"/>
                </a:solidFill>
                <a:latin typeface="Montserrat Medium"/>
                <a:ea typeface="Montserrat Medium"/>
                <a:cs typeface="Montserrat Medium"/>
                <a:sym typeface="Montserrat Medium"/>
              </a:defRPr>
            </a:lvl1pPr>
            <a:lvl2pPr lvl="1" algn="l">
              <a:lnSpc>
                <a:spcPct val="115000"/>
              </a:lnSpc>
              <a:spcBef>
                <a:spcPts val="0"/>
              </a:spcBef>
              <a:spcAft>
                <a:spcPts val="0"/>
              </a:spcAft>
              <a:buSzPts val="1200"/>
              <a:buFont typeface="Montserrat Medium"/>
              <a:buNone/>
              <a:defRPr b="0" sz="1100">
                <a:solidFill>
                  <a:schemeClr val="dk1"/>
                </a:solidFill>
                <a:latin typeface="Montserrat Medium"/>
                <a:ea typeface="Montserrat Medium"/>
                <a:cs typeface="Montserrat Medium"/>
                <a:sym typeface="Montserrat Medium"/>
              </a:defRPr>
            </a:lvl2pPr>
            <a:lvl3pPr lvl="2" algn="l">
              <a:lnSpc>
                <a:spcPct val="115000"/>
              </a:lnSpc>
              <a:spcBef>
                <a:spcPts val="0"/>
              </a:spcBef>
              <a:spcAft>
                <a:spcPts val="0"/>
              </a:spcAft>
              <a:buSzPts val="1200"/>
              <a:buFont typeface="Montserrat Medium"/>
              <a:buNone/>
              <a:defRPr b="0" sz="1100">
                <a:solidFill>
                  <a:schemeClr val="dk1"/>
                </a:solidFill>
                <a:latin typeface="Montserrat Medium"/>
                <a:ea typeface="Montserrat Medium"/>
                <a:cs typeface="Montserrat Medium"/>
                <a:sym typeface="Montserrat Medium"/>
              </a:defRPr>
            </a:lvl3pPr>
            <a:lvl4pPr lvl="3" algn="l">
              <a:lnSpc>
                <a:spcPct val="115000"/>
              </a:lnSpc>
              <a:spcBef>
                <a:spcPts val="0"/>
              </a:spcBef>
              <a:spcAft>
                <a:spcPts val="0"/>
              </a:spcAft>
              <a:buSzPts val="1200"/>
              <a:buFont typeface="Montserrat Medium"/>
              <a:buNone/>
              <a:defRPr b="0" sz="1100">
                <a:solidFill>
                  <a:schemeClr val="dk1"/>
                </a:solidFill>
                <a:latin typeface="Montserrat Medium"/>
                <a:ea typeface="Montserrat Medium"/>
                <a:cs typeface="Montserrat Medium"/>
                <a:sym typeface="Montserrat Medium"/>
              </a:defRPr>
            </a:lvl4pPr>
            <a:lvl5pPr lvl="4" algn="l">
              <a:lnSpc>
                <a:spcPct val="115000"/>
              </a:lnSpc>
              <a:spcBef>
                <a:spcPts val="0"/>
              </a:spcBef>
              <a:spcAft>
                <a:spcPts val="0"/>
              </a:spcAft>
              <a:buSzPts val="1200"/>
              <a:buFont typeface="Montserrat Medium"/>
              <a:buNone/>
              <a:defRPr b="0" sz="1100">
                <a:solidFill>
                  <a:schemeClr val="dk1"/>
                </a:solidFill>
                <a:latin typeface="Montserrat Medium"/>
                <a:ea typeface="Montserrat Medium"/>
                <a:cs typeface="Montserrat Medium"/>
                <a:sym typeface="Montserrat Medium"/>
              </a:defRPr>
            </a:lvl5pPr>
            <a:lvl6pPr lvl="5" algn="l">
              <a:lnSpc>
                <a:spcPct val="115000"/>
              </a:lnSpc>
              <a:spcBef>
                <a:spcPts val="0"/>
              </a:spcBef>
              <a:spcAft>
                <a:spcPts val="0"/>
              </a:spcAft>
              <a:buSzPts val="1200"/>
              <a:buFont typeface="Montserrat Medium"/>
              <a:buNone/>
              <a:defRPr b="0" sz="1100">
                <a:solidFill>
                  <a:schemeClr val="dk1"/>
                </a:solidFill>
                <a:latin typeface="Montserrat Medium"/>
                <a:ea typeface="Montserrat Medium"/>
                <a:cs typeface="Montserrat Medium"/>
                <a:sym typeface="Montserrat Medium"/>
              </a:defRPr>
            </a:lvl6pPr>
            <a:lvl7pPr lvl="6" algn="l">
              <a:lnSpc>
                <a:spcPct val="115000"/>
              </a:lnSpc>
              <a:spcBef>
                <a:spcPts val="0"/>
              </a:spcBef>
              <a:spcAft>
                <a:spcPts val="0"/>
              </a:spcAft>
              <a:buSzPts val="1200"/>
              <a:buFont typeface="Montserrat Medium"/>
              <a:buNone/>
              <a:defRPr b="0" sz="1100">
                <a:solidFill>
                  <a:schemeClr val="dk1"/>
                </a:solidFill>
                <a:latin typeface="Montserrat Medium"/>
                <a:ea typeface="Montserrat Medium"/>
                <a:cs typeface="Montserrat Medium"/>
                <a:sym typeface="Montserrat Medium"/>
              </a:defRPr>
            </a:lvl7pPr>
            <a:lvl8pPr lvl="7" algn="l">
              <a:lnSpc>
                <a:spcPct val="115000"/>
              </a:lnSpc>
              <a:spcBef>
                <a:spcPts val="0"/>
              </a:spcBef>
              <a:spcAft>
                <a:spcPts val="0"/>
              </a:spcAft>
              <a:buSzPts val="1200"/>
              <a:buFont typeface="Montserrat Medium"/>
              <a:buNone/>
              <a:defRPr b="0" sz="1100">
                <a:solidFill>
                  <a:schemeClr val="dk1"/>
                </a:solidFill>
                <a:latin typeface="Montserrat Medium"/>
                <a:ea typeface="Montserrat Medium"/>
                <a:cs typeface="Montserrat Medium"/>
                <a:sym typeface="Montserrat Medium"/>
              </a:defRPr>
            </a:lvl8pPr>
            <a:lvl9pPr lvl="8" algn="l">
              <a:lnSpc>
                <a:spcPct val="115000"/>
              </a:lnSpc>
              <a:spcBef>
                <a:spcPts val="0"/>
              </a:spcBef>
              <a:spcAft>
                <a:spcPts val="0"/>
              </a:spcAft>
              <a:buSzPts val="1200"/>
              <a:buFont typeface="Montserrat Medium"/>
              <a:buNone/>
              <a:defRPr b="0" sz="1100">
                <a:solidFill>
                  <a:schemeClr val="dk1"/>
                </a:solidFill>
                <a:latin typeface="Montserrat Medium"/>
                <a:ea typeface="Montserrat Medium"/>
                <a:cs typeface="Montserrat Medium"/>
                <a:sym typeface="Montserrat Medium"/>
              </a:defRPr>
            </a:lvl9pPr>
          </a:lstStyle>
          <a:p/>
        </p:txBody>
      </p:sp>
      <p:sp>
        <p:nvSpPr>
          <p:cNvPr id="801" name="Google Shape;801;p95"/>
          <p:cNvSpPr txBox="1"/>
          <p:nvPr>
            <p:ph type="title"/>
          </p:nvPr>
        </p:nvSpPr>
        <p:spPr>
          <a:xfrm>
            <a:off x="665440" y="729500"/>
            <a:ext cx="4987500" cy="763500"/>
          </a:xfrm>
          <a:prstGeom prst="rect">
            <a:avLst/>
          </a:prstGeom>
          <a:noFill/>
          <a:ln>
            <a:noFill/>
          </a:ln>
        </p:spPr>
        <p:txBody>
          <a:bodyPr anchorCtr="0" anchor="t" bIns="121900" lIns="0" spcFirstLastPara="1" rIns="121900" wrap="square" tIns="121900">
            <a:normAutofit/>
          </a:bodyPr>
          <a:lstStyle>
            <a:lvl1pPr lvl="0" algn="l">
              <a:lnSpc>
                <a:spcPct val="100000"/>
              </a:lnSpc>
              <a:spcBef>
                <a:spcPts val="0"/>
              </a:spcBef>
              <a:spcAft>
                <a:spcPts val="0"/>
              </a:spcAft>
              <a:buClr>
                <a:srgbClr val="098028"/>
              </a:buClr>
              <a:buSzPts val="4100"/>
              <a:buNone/>
              <a:defRPr b="1">
                <a:solidFill>
                  <a:srgbClr val="098028"/>
                </a:solidFill>
                <a:latin typeface="Zilla Slab"/>
                <a:ea typeface="Zilla Slab"/>
                <a:cs typeface="Zilla Slab"/>
                <a:sym typeface="Zilla Slab"/>
              </a:defRPr>
            </a:lvl1pPr>
            <a:lvl2pPr lvl="1" algn="l">
              <a:lnSpc>
                <a:spcPct val="100000"/>
              </a:lnSpc>
              <a:spcBef>
                <a:spcPts val="0"/>
              </a:spcBef>
              <a:spcAft>
                <a:spcPts val="0"/>
              </a:spcAft>
              <a:buClr>
                <a:srgbClr val="098028"/>
              </a:buClr>
              <a:buSzPts val="4100"/>
              <a:buNone/>
              <a:defRPr>
                <a:solidFill>
                  <a:srgbClr val="098028"/>
                </a:solidFill>
              </a:defRPr>
            </a:lvl2pPr>
            <a:lvl3pPr lvl="2" algn="l">
              <a:lnSpc>
                <a:spcPct val="100000"/>
              </a:lnSpc>
              <a:spcBef>
                <a:spcPts val="0"/>
              </a:spcBef>
              <a:spcAft>
                <a:spcPts val="0"/>
              </a:spcAft>
              <a:buClr>
                <a:srgbClr val="098028"/>
              </a:buClr>
              <a:buSzPts val="4100"/>
              <a:buNone/>
              <a:defRPr>
                <a:solidFill>
                  <a:srgbClr val="098028"/>
                </a:solidFill>
              </a:defRPr>
            </a:lvl3pPr>
            <a:lvl4pPr lvl="3" algn="l">
              <a:lnSpc>
                <a:spcPct val="100000"/>
              </a:lnSpc>
              <a:spcBef>
                <a:spcPts val="0"/>
              </a:spcBef>
              <a:spcAft>
                <a:spcPts val="0"/>
              </a:spcAft>
              <a:buClr>
                <a:srgbClr val="098028"/>
              </a:buClr>
              <a:buSzPts val="4100"/>
              <a:buNone/>
              <a:defRPr>
                <a:solidFill>
                  <a:srgbClr val="098028"/>
                </a:solidFill>
              </a:defRPr>
            </a:lvl4pPr>
            <a:lvl5pPr lvl="4" algn="l">
              <a:lnSpc>
                <a:spcPct val="100000"/>
              </a:lnSpc>
              <a:spcBef>
                <a:spcPts val="0"/>
              </a:spcBef>
              <a:spcAft>
                <a:spcPts val="0"/>
              </a:spcAft>
              <a:buClr>
                <a:srgbClr val="098028"/>
              </a:buClr>
              <a:buSzPts val="4100"/>
              <a:buNone/>
              <a:defRPr>
                <a:solidFill>
                  <a:srgbClr val="098028"/>
                </a:solidFill>
              </a:defRPr>
            </a:lvl5pPr>
            <a:lvl6pPr lvl="5" algn="l">
              <a:lnSpc>
                <a:spcPct val="100000"/>
              </a:lnSpc>
              <a:spcBef>
                <a:spcPts val="0"/>
              </a:spcBef>
              <a:spcAft>
                <a:spcPts val="0"/>
              </a:spcAft>
              <a:buClr>
                <a:srgbClr val="098028"/>
              </a:buClr>
              <a:buSzPts val="4100"/>
              <a:buNone/>
              <a:defRPr>
                <a:solidFill>
                  <a:srgbClr val="098028"/>
                </a:solidFill>
              </a:defRPr>
            </a:lvl6pPr>
            <a:lvl7pPr lvl="6" algn="l">
              <a:lnSpc>
                <a:spcPct val="100000"/>
              </a:lnSpc>
              <a:spcBef>
                <a:spcPts val="0"/>
              </a:spcBef>
              <a:spcAft>
                <a:spcPts val="0"/>
              </a:spcAft>
              <a:buClr>
                <a:srgbClr val="098028"/>
              </a:buClr>
              <a:buSzPts val="4100"/>
              <a:buNone/>
              <a:defRPr>
                <a:solidFill>
                  <a:srgbClr val="098028"/>
                </a:solidFill>
              </a:defRPr>
            </a:lvl7pPr>
            <a:lvl8pPr lvl="7" algn="l">
              <a:lnSpc>
                <a:spcPct val="100000"/>
              </a:lnSpc>
              <a:spcBef>
                <a:spcPts val="0"/>
              </a:spcBef>
              <a:spcAft>
                <a:spcPts val="0"/>
              </a:spcAft>
              <a:buClr>
                <a:srgbClr val="098028"/>
              </a:buClr>
              <a:buSzPts val="4100"/>
              <a:buNone/>
              <a:defRPr>
                <a:solidFill>
                  <a:srgbClr val="098028"/>
                </a:solidFill>
              </a:defRPr>
            </a:lvl8pPr>
            <a:lvl9pPr lvl="8" algn="l">
              <a:lnSpc>
                <a:spcPct val="100000"/>
              </a:lnSpc>
              <a:spcBef>
                <a:spcPts val="0"/>
              </a:spcBef>
              <a:spcAft>
                <a:spcPts val="0"/>
              </a:spcAft>
              <a:buClr>
                <a:srgbClr val="098028"/>
              </a:buClr>
              <a:buSzPts val="4100"/>
              <a:buNone/>
              <a:defRPr>
                <a:solidFill>
                  <a:srgbClr val="098028"/>
                </a:solidFill>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02" name="Shape 802"/>
        <p:cNvGrpSpPr/>
        <p:nvPr/>
      </p:nvGrpSpPr>
      <p:grpSpPr>
        <a:xfrm>
          <a:off x="0" y="0"/>
          <a:ext cx="0" cy="0"/>
          <a:chOff x="0" y="0"/>
          <a:chExt cx="0" cy="0"/>
        </a:xfrm>
      </p:grpSpPr>
      <p:sp>
        <p:nvSpPr>
          <p:cNvPr id="803" name="Google Shape;803;p96"/>
          <p:cNvSpPr txBox="1"/>
          <p:nvPr>
            <p:ph type="ctrTitle"/>
          </p:nvPr>
        </p:nvSpPr>
        <p:spPr>
          <a:xfrm>
            <a:off x="415611" y="992767"/>
            <a:ext cx="11360700" cy="2736900"/>
          </a:xfrm>
          <a:prstGeom prst="rect">
            <a:avLst/>
          </a:prstGeom>
        </p:spPr>
        <p:txBody>
          <a:bodyPr anchorCtr="0" anchor="b" bIns="0" lIns="0" spcFirstLastPara="1" rIns="0" wrap="square" tIns="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804" name="Google Shape;804;p96"/>
          <p:cNvSpPr txBox="1"/>
          <p:nvPr>
            <p:ph idx="1" type="subTitle"/>
          </p:nvPr>
        </p:nvSpPr>
        <p:spPr>
          <a:xfrm>
            <a:off x="415600" y="3778833"/>
            <a:ext cx="11360700" cy="1056900"/>
          </a:xfrm>
          <a:prstGeom prst="rect">
            <a:avLst/>
          </a:prstGeom>
        </p:spPr>
        <p:txBody>
          <a:bodyPr anchorCtr="0" anchor="t" bIns="0" lIns="0" spcFirstLastPara="1" rIns="0" wrap="square" tIns="0">
            <a:normAutofit/>
          </a:bodyPr>
          <a:lstStyle>
            <a:lvl1pPr lvl="0" algn="ctr">
              <a:lnSpc>
                <a:spcPct val="100000"/>
              </a:lnSpc>
              <a:spcBef>
                <a:spcPts val="500"/>
              </a:spcBef>
              <a:spcAft>
                <a:spcPts val="0"/>
              </a:spcAft>
              <a:buSzPts val="3700"/>
              <a:buNone/>
              <a:defRPr sz="3700"/>
            </a:lvl1pPr>
            <a:lvl2pPr lvl="1" algn="ctr">
              <a:lnSpc>
                <a:spcPct val="100000"/>
              </a:lnSpc>
              <a:spcBef>
                <a:spcPts val="300"/>
              </a:spcBef>
              <a:spcAft>
                <a:spcPts val="0"/>
              </a:spcAft>
              <a:buSzPts val="3700"/>
              <a:buNone/>
              <a:defRPr sz="3700"/>
            </a:lvl2pPr>
            <a:lvl3pPr lvl="2" algn="ctr">
              <a:lnSpc>
                <a:spcPct val="100000"/>
              </a:lnSpc>
              <a:spcBef>
                <a:spcPts val="300"/>
              </a:spcBef>
              <a:spcAft>
                <a:spcPts val="0"/>
              </a:spcAft>
              <a:buSzPts val="3700"/>
              <a:buNone/>
              <a:defRPr sz="3700"/>
            </a:lvl3pPr>
            <a:lvl4pPr lvl="3" algn="ctr">
              <a:lnSpc>
                <a:spcPct val="100000"/>
              </a:lnSpc>
              <a:spcBef>
                <a:spcPts val="300"/>
              </a:spcBef>
              <a:spcAft>
                <a:spcPts val="0"/>
              </a:spcAft>
              <a:buSzPts val="3700"/>
              <a:buNone/>
              <a:defRPr sz="3700"/>
            </a:lvl4pPr>
            <a:lvl5pPr lvl="4" algn="ctr">
              <a:lnSpc>
                <a:spcPct val="100000"/>
              </a:lnSpc>
              <a:spcBef>
                <a:spcPts val="300"/>
              </a:spcBef>
              <a:spcAft>
                <a:spcPts val="0"/>
              </a:spcAft>
              <a:buSzPts val="3700"/>
              <a:buNone/>
              <a:defRPr sz="3700"/>
            </a:lvl5pPr>
            <a:lvl6pPr lvl="5" algn="ctr">
              <a:lnSpc>
                <a:spcPct val="100000"/>
              </a:lnSpc>
              <a:spcBef>
                <a:spcPts val="300"/>
              </a:spcBef>
              <a:spcAft>
                <a:spcPts val="0"/>
              </a:spcAft>
              <a:buSzPts val="3700"/>
              <a:buNone/>
              <a:defRPr sz="3700"/>
            </a:lvl6pPr>
            <a:lvl7pPr lvl="6" algn="ctr">
              <a:lnSpc>
                <a:spcPct val="100000"/>
              </a:lnSpc>
              <a:spcBef>
                <a:spcPts val="300"/>
              </a:spcBef>
              <a:spcAft>
                <a:spcPts val="0"/>
              </a:spcAft>
              <a:buSzPts val="3700"/>
              <a:buNone/>
              <a:defRPr sz="3700"/>
            </a:lvl7pPr>
            <a:lvl8pPr lvl="7" algn="ctr">
              <a:lnSpc>
                <a:spcPct val="100000"/>
              </a:lnSpc>
              <a:spcBef>
                <a:spcPts val="300"/>
              </a:spcBef>
              <a:spcAft>
                <a:spcPts val="0"/>
              </a:spcAft>
              <a:buSzPts val="3700"/>
              <a:buNone/>
              <a:defRPr sz="3700"/>
            </a:lvl8pPr>
            <a:lvl9pPr lvl="8" algn="ctr">
              <a:lnSpc>
                <a:spcPct val="100000"/>
              </a:lnSpc>
              <a:spcBef>
                <a:spcPts val="300"/>
              </a:spcBef>
              <a:spcAft>
                <a:spcPts val="0"/>
              </a:spcAft>
              <a:buSzPts val="3700"/>
              <a:buNone/>
              <a:defRPr sz="3700"/>
            </a:lvl9pPr>
          </a:lstStyle>
          <a:p/>
        </p:txBody>
      </p:sp>
      <p:sp>
        <p:nvSpPr>
          <p:cNvPr id="805" name="Google Shape;805;p96"/>
          <p:cNvSpPr txBox="1"/>
          <p:nvPr>
            <p:ph idx="12" type="sldNum"/>
          </p:nvPr>
        </p:nvSpPr>
        <p:spPr>
          <a:xfrm>
            <a:off x="11296610" y="6217622"/>
            <a:ext cx="731700" cy="524700"/>
          </a:xfrm>
          <a:prstGeom prst="rect">
            <a:avLst/>
          </a:prstGeom>
        </p:spPr>
        <p:txBody>
          <a:bodyPr anchorCtr="0" anchor="b"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re et contenu">
  <p:cSld name="1_Titre et contenu">
    <p:spTree>
      <p:nvGrpSpPr>
        <p:cNvPr id="806" name="Shape 806"/>
        <p:cNvGrpSpPr/>
        <p:nvPr/>
      </p:nvGrpSpPr>
      <p:grpSpPr>
        <a:xfrm>
          <a:off x="0" y="0"/>
          <a:ext cx="0" cy="0"/>
          <a:chOff x="0" y="0"/>
          <a:chExt cx="0" cy="0"/>
        </a:xfrm>
      </p:grpSpPr>
      <p:pic>
        <p:nvPicPr>
          <p:cNvPr id="807" name="Google Shape;807;p97"/>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cess 4 1">
  <p:cSld name="Process 4_1">
    <p:bg>
      <p:bgPr>
        <a:solidFill>
          <a:schemeClr val="dk2"/>
        </a:solidFill>
      </p:bgPr>
    </p:bg>
    <p:spTree>
      <p:nvGrpSpPr>
        <p:cNvPr id="808" name="Shape 808"/>
        <p:cNvGrpSpPr/>
        <p:nvPr/>
      </p:nvGrpSpPr>
      <p:grpSpPr>
        <a:xfrm>
          <a:off x="0" y="0"/>
          <a:ext cx="0" cy="0"/>
          <a:chOff x="0" y="0"/>
          <a:chExt cx="0" cy="0"/>
        </a:xfrm>
      </p:grpSpPr>
      <p:sp>
        <p:nvSpPr>
          <p:cNvPr id="809" name="Google Shape;809;p98"/>
          <p:cNvSpPr txBox="1"/>
          <p:nvPr>
            <p:ph type="title"/>
          </p:nvPr>
        </p:nvSpPr>
        <p:spPr>
          <a:xfrm>
            <a:off x="280987" y="646769"/>
            <a:ext cx="11611200" cy="484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400"/>
              <a:buFont typeface="Didact Gothic"/>
              <a:buNone/>
              <a:defRPr sz="24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10" name="Google Shape;810;p98"/>
          <p:cNvSpPr txBox="1"/>
          <p:nvPr>
            <p:ph idx="1" type="body"/>
          </p:nvPr>
        </p:nvSpPr>
        <p:spPr>
          <a:xfrm>
            <a:off x="299619" y="234951"/>
            <a:ext cx="5796300" cy="2127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dk1"/>
              </a:buClr>
              <a:buSzPts val="800"/>
              <a:buNone/>
              <a:defRPr b="0" sz="800"/>
            </a:lvl1pPr>
            <a:lvl2pPr indent="-228600" lvl="1" marL="914400" algn="l">
              <a:lnSpc>
                <a:spcPct val="140000"/>
              </a:lnSpc>
              <a:spcBef>
                <a:spcPts val="300"/>
              </a:spcBef>
              <a:spcAft>
                <a:spcPts val="0"/>
              </a:spcAft>
              <a:buClr>
                <a:schemeClr val="dk1"/>
              </a:buClr>
              <a:buSzPts val="900"/>
              <a:buNone/>
              <a:defRPr/>
            </a:lvl2pPr>
            <a:lvl3pPr indent="-228600" lvl="2" marL="1371600" algn="l">
              <a:lnSpc>
                <a:spcPct val="140000"/>
              </a:lnSpc>
              <a:spcBef>
                <a:spcPts val="300"/>
              </a:spcBef>
              <a:spcAft>
                <a:spcPts val="0"/>
              </a:spcAft>
              <a:buClr>
                <a:schemeClr val="dk1"/>
              </a:buClr>
              <a:buSzPts val="800"/>
              <a:buNone/>
              <a:defRPr/>
            </a:lvl3pPr>
            <a:lvl4pPr indent="-228600" lvl="3" marL="1828800" algn="l">
              <a:lnSpc>
                <a:spcPct val="140000"/>
              </a:lnSpc>
              <a:spcBef>
                <a:spcPts val="300"/>
              </a:spcBef>
              <a:spcAft>
                <a:spcPts val="0"/>
              </a:spcAft>
              <a:buClr>
                <a:schemeClr val="dk1"/>
              </a:buClr>
              <a:buSzPts val="700"/>
              <a:buNone/>
              <a:defRPr/>
            </a:lvl4pPr>
            <a:lvl5pPr indent="-228600" lvl="4" marL="2286000" algn="l">
              <a:lnSpc>
                <a:spcPct val="140000"/>
              </a:lnSpc>
              <a:spcBef>
                <a:spcPts val="300"/>
              </a:spcBef>
              <a:spcAft>
                <a:spcPts val="0"/>
              </a:spcAft>
              <a:buClr>
                <a:schemeClr val="dk1"/>
              </a:buClr>
              <a:buSzPts val="700"/>
              <a:buNone/>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grpSp>
        <p:nvGrpSpPr>
          <p:cNvPr id="811" name="Google Shape;811;p98"/>
          <p:cNvGrpSpPr/>
          <p:nvPr/>
        </p:nvGrpSpPr>
        <p:grpSpPr>
          <a:xfrm>
            <a:off x="11646952" y="272519"/>
            <a:ext cx="245428" cy="242128"/>
            <a:chOff x="266542" y="6326171"/>
            <a:chExt cx="245428" cy="242128"/>
          </a:xfrm>
        </p:grpSpPr>
        <p:sp>
          <p:nvSpPr>
            <p:cNvPr id="812" name="Google Shape;812;p98"/>
            <p:cNvSpPr/>
            <p:nvPr/>
          </p:nvSpPr>
          <p:spPr>
            <a:xfrm>
              <a:off x="266542" y="6326171"/>
              <a:ext cx="111498" cy="110178"/>
            </a:xfrm>
            <a:custGeom>
              <a:rect b="b" l="l" r="r" t="t"/>
              <a:pathLst>
                <a:path extrusionOk="0" h="69" w="70">
                  <a:moveTo>
                    <a:pt x="70" y="58"/>
                  </a:moveTo>
                  <a:cubicBezTo>
                    <a:pt x="59" y="69"/>
                    <a:pt x="59" y="69"/>
                    <a:pt x="59" y="69"/>
                  </a:cubicBezTo>
                  <a:cubicBezTo>
                    <a:pt x="3" y="15"/>
                    <a:pt x="3" y="15"/>
                    <a:pt x="3" y="15"/>
                  </a:cubicBezTo>
                  <a:cubicBezTo>
                    <a:pt x="0" y="12"/>
                    <a:pt x="0" y="7"/>
                    <a:pt x="3" y="4"/>
                  </a:cubicBezTo>
                  <a:cubicBezTo>
                    <a:pt x="7" y="0"/>
                    <a:pt x="12" y="0"/>
                    <a:pt x="15" y="4"/>
                  </a:cubicBezTo>
                  <a:lnTo>
                    <a:pt x="70" y="58"/>
                  </a:lnTo>
                  <a:close/>
                </a:path>
              </a:pathLst>
            </a:custGeom>
            <a:solidFill>
              <a:schemeClr val="dk1"/>
            </a:solidFill>
            <a:ln>
              <a:noFill/>
            </a:ln>
          </p:spPr>
          <p:txBody>
            <a:bodyPr anchorCtr="0" anchor="t" bIns="45700" lIns="91450" spcFirstLastPara="1" rIns="91450" wrap="square" tIns="45700">
              <a:noAutofit/>
            </a:bodyPr>
            <a:lstStyle/>
            <a:p>
              <a:pPr indent="0" lvl="0" marL="0" marR="0" rtl="0" algn="l">
                <a:spcBef>
                  <a:spcPts val="0"/>
                </a:spcBef>
                <a:spcAft>
                  <a:spcPts val="0"/>
                </a:spcAft>
                <a:buNone/>
              </a:pPr>
              <a:r>
                <a:t/>
              </a:r>
              <a:endParaRPr sz="1900">
                <a:solidFill>
                  <a:schemeClr val="dk1"/>
                </a:solidFill>
                <a:latin typeface="Inter"/>
                <a:ea typeface="Inter"/>
                <a:cs typeface="Inter"/>
                <a:sym typeface="Inter"/>
              </a:endParaRPr>
            </a:p>
          </p:txBody>
        </p:sp>
        <p:sp>
          <p:nvSpPr>
            <p:cNvPr id="813" name="Google Shape;813;p98"/>
            <p:cNvSpPr/>
            <p:nvPr/>
          </p:nvSpPr>
          <p:spPr>
            <a:xfrm>
              <a:off x="266542" y="6458781"/>
              <a:ext cx="111498" cy="109518"/>
            </a:xfrm>
            <a:custGeom>
              <a:rect b="b" l="l" r="r" t="t"/>
              <a:pathLst>
                <a:path extrusionOk="0" h="69" w="70">
                  <a:moveTo>
                    <a:pt x="59" y="0"/>
                  </a:moveTo>
                  <a:cubicBezTo>
                    <a:pt x="70" y="11"/>
                    <a:pt x="70" y="11"/>
                    <a:pt x="70" y="11"/>
                  </a:cubicBezTo>
                  <a:cubicBezTo>
                    <a:pt x="15" y="66"/>
                    <a:pt x="15" y="66"/>
                    <a:pt x="15" y="66"/>
                  </a:cubicBezTo>
                  <a:cubicBezTo>
                    <a:pt x="12" y="69"/>
                    <a:pt x="7" y="69"/>
                    <a:pt x="3" y="66"/>
                  </a:cubicBezTo>
                  <a:cubicBezTo>
                    <a:pt x="0" y="63"/>
                    <a:pt x="0" y="57"/>
                    <a:pt x="3" y="54"/>
                  </a:cubicBezTo>
                  <a:lnTo>
                    <a:pt x="59" y="0"/>
                  </a:lnTo>
                  <a:close/>
                </a:path>
              </a:pathLst>
            </a:custGeom>
            <a:solidFill>
              <a:schemeClr val="dk1"/>
            </a:solidFill>
            <a:ln>
              <a:noFill/>
            </a:ln>
          </p:spPr>
          <p:txBody>
            <a:bodyPr anchorCtr="0" anchor="t" bIns="45700" lIns="91450" spcFirstLastPara="1" rIns="91450" wrap="square" tIns="45700">
              <a:noAutofit/>
            </a:bodyPr>
            <a:lstStyle/>
            <a:p>
              <a:pPr indent="0" lvl="0" marL="0" marR="0" rtl="0" algn="l">
                <a:spcBef>
                  <a:spcPts val="0"/>
                </a:spcBef>
                <a:spcAft>
                  <a:spcPts val="0"/>
                </a:spcAft>
                <a:buNone/>
              </a:pPr>
              <a:r>
                <a:t/>
              </a:r>
              <a:endParaRPr sz="1900">
                <a:solidFill>
                  <a:schemeClr val="dk1"/>
                </a:solidFill>
                <a:latin typeface="Inter"/>
                <a:ea typeface="Inter"/>
                <a:cs typeface="Inter"/>
                <a:sym typeface="Inter"/>
              </a:endParaRPr>
            </a:p>
          </p:txBody>
        </p:sp>
        <p:sp>
          <p:nvSpPr>
            <p:cNvPr id="814" name="Google Shape;814;p98"/>
            <p:cNvSpPr/>
            <p:nvPr/>
          </p:nvSpPr>
          <p:spPr>
            <a:xfrm>
              <a:off x="400472" y="6458781"/>
              <a:ext cx="111498" cy="109518"/>
            </a:xfrm>
            <a:custGeom>
              <a:rect b="b" l="l" r="r" t="t"/>
              <a:pathLst>
                <a:path extrusionOk="0" h="69" w="70">
                  <a:moveTo>
                    <a:pt x="0" y="11"/>
                  </a:moveTo>
                  <a:cubicBezTo>
                    <a:pt x="11" y="0"/>
                    <a:pt x="11" y="0"/>
                    <a:pt x="11" y="0"/>
                  </a:cubicBezTo>
                  <a:cubicBezTo>
                    <a:pt x="67" y="54"/>
                    <a:pt x="67" y="54"/>
                    <a:pt x="67" y="54"/>
                  </a:cubicBezTo>
                  <a:cubicBezTo>
                    <a:pt x="70" y="57"/>
                    <a:pt x="70" y="62"/>
                    <a:pt x="67" y="66"/>
                  </a:cubicBezTo>
                  <a:cubicBezTo>
                    <a:pt x="63" y="69"/>
                    <a:pt x="58" y="69"/>
                    <a:pt x="55" y="66"/>
                  </a:cubicBezTo>
                  <a:lnTo>
                    <a:pt x="0" y="11"/>
                  </a:lnTo>
                  <a:close/>
                </a:path>
              </a:pathLst>
            </a:custGeom>
            <a:solidFill>
              <a:schemeClr val="dk1"/>
            </a:solidFill>
            <a:ln>
              <a:noFill/>
            </a:ln>
          </p:spPr>
          <p:txBody>
            <a:bodyPr anchorCtr="0" anchor="t" bIns="45700" lIns="91450" spcFirstLastPara="1" rIns="91450" wrap="square" tIns="45700">
              <a:noAutofit/>
            </a:bodyPr>
            <a:lstStyle/>
            <a:p>
              <a:pPr indent="0" lvl="0" marL="0" marR="0" rtl="0" algn="l">
                <a:spcBef>
                  <a:spcPts val="0"/>
                </a:spcBef>
                <a:spcAft>
                  <a:spcPts val="0"/>
                </a:spcAft>
                <a:buNone/>
              </a:pPr>
              <a:r>
                <a:t/>
              </a:r>
              <a:endParaRPr sz="1900">
                <a:solidFill>
                  <a:schemeClr val="dk1"/>
                </a:solidFill>
                <a:latin typeface="Inter"/>
                <a:ea typeface="Inter"/>
                <a:cs typeface="Inter"/>
                <a:sym typeface="Inter"/>
              </a:endParaRPr>
            </a:p>
          </p:txBody>
        </p:sp>
        <p:sp>
          <p:nvSpPr>
            <p:cNvPr id="815" name="Google Shape;815;p98"/>
            <p:cNvSpPr/>
            <p:nvPr/>
          </p:nvSpPr>
          <p:spPr>
            <a:xfrm>
              <a:off x="400472" y="6326171"/>
              <a:ext cx="111498" cy="110178"/>
            </a:xfrm>
            <a:custGeom>
              <a:rect b="b" l="l" r="r" t="t"/>
              <a:pathLst>
                <a:path extrusionOk="0" h="69" w="70">
                  <a:moveTo>
                    <a:pt x="11" y="69"/>
                  </a:moveTo>
                  <a:cubicBezTo>
                    <a:pt x="0" y="58"/>
                    <a:pt x="0" y="58"/>
                    <a:pt x="0" y="58"/>
                  </a:cubicBezTo>
                  <a:cubicBezTo>
                    <a:pt x="55" y="3"/>
                    <a:pt x="55" y="3"/>
                    <a:pt x="55" y="3"/>
                  </a:cubicBezTo>
                  <a:cubicBezTo>
                    <a:pt x="58" y="0"/>
                    <a:pt x="63" y="0"/>
                    <a:pt x="67" y="3"/>
                  </a:cubicBezTo>
                  <a:cubicBezTo>
                    <a:pt x="70" y="7"/>
                    <a:pt x="70" y="12"/>
                    <a:pt x="67" y="15"/>
                  </a:cubicBezTo>
                  <a:lnTo>
                    <a:pt x="11" y="69"/>
                  </a:lnTo>
                  <a:close/>
                </a:path>
              </a:pathLst>
            </a:custGeom>
            <a:solidFill>
              <a:schemeClr val="dk1"/>
            </a:solidFill>
            <a:ln>
              <a:noFill/>
            </a:ln>
          </p:spPr>
          <p:txBody>
            <a:bodyPr anchorCtr="0" anchor="t" bIns="45700" lIns="91450" spcFirstLastPara="1" rIns="91450" wrap="square" tIns="45700">
              <a:noAutofit/>
            </a:bodyPr>
            <a:lstStyle/>
            <a:p>
              <a:pPr indent="0" lvl="0" marL="0" marR="0" rtl="0" algn="l">
                <a:spcBef>
                  <a:spcPts val="0"/>
                </a:spcBef>
                <a:spcAft>
                  <a:spcPts val="0"/>
                </a:spcAft>
                <a:buNone/>
              </a:pPr>
              <a:r>
                <a:t/>
              </a:r>
              <a:endParaRPr sz="1900">
                <a:solidFill>
                  <a:schemeClr val="dk1"/>
                </a:solidFill>
                <a:latin typeface="Inter"/>
                <a:ea typeface="Inter"/>
                <a:cs typeface="Inter"/>
                <a:sym typeface="Inter"/>
              </a:endParaRPr>
            </a:p>
          </p:txBody>
        </p:sp>
        <p:sp>
          <p:nvSpPr>
            <p:cNvPr id="816" name="Google Shape;816;p98"/>
            <p:cNvSpPr/>
            <p:nvPr/>
          </p:nvSpPr>
          <p:spPr>
            <a:xfrm>
              <a:off x="374741" y="6433050"/>
              <a:ext cx="29029" cy="28369"/>
            </a:xfrm>
            <a:custGeom>
              <a:rect b="b" l="l" r="r" t="t"/>
              <a:pathLst>
                <a:path extrusionOk="0" h="18" w="18">
                  <a:moveTo>
                    <a:pt x="15" y="3"/>
                  </a:moveTo>
                  <a:cubicBezTo>
                    <a:pt x="18" y="6"/>
                    <a:pt x="18" y="12"/>
                    <a:pt x="15" y="15"/>
                  </a:cubicBezTo>
                  <a:cubicBezTo>
                    <a:pt x="11" y="18"/>
                    <a:pt x="6" y="18"/>
                    <a:pt x="3" y="15"/>
                  </a:cubicBezTo>
                  <a:cubicBezTo>
                    <a:pt x="0" y="12"/>
                    <a:pt x="0" y="6"/>
                    <a:pt x="3" y="3"/>
                  </a:cubicBezTo>
                  <a:cubicBezTo>
                    <a:pt x="6" y="0"/>
                    <a:pt x="11" y="0"/>
                    <a:pt x="15" y="3"/>
                  </a:cubicBezTo>
                </a:path>
              </a:pathLst>
            </a:custGeom>
            <a:solidFill>
              <a:schemeClr val="dk1"/>
            </a:solidFill>
            <a:ln>
              <a:noFill/>
            </a:ln>
          </p:spPr>
          <p:txBody>
            <a:bodyPr anchorCtr="0" anchor="t" bIns="45700" lIns="91450" spcFirstLastPara="1" rIns="91450" wrap="square" tIns="45700">
              <a:noAutofit/>
            </a:bodyPr>
            <a:lstStyle/>
            <a:p>
              <a:pPr indent="0" lvl="0" marL="0" marR="0" rtl="0" algn="l">
                <a:spcBef>
                  <a:spcPts val="0"/>
                </a:spcBef>
                <a:spcAft>
                  <a:spcPts val="0"/>
                </a:spcAft>
                <a:buNone/>
              </a:pPr>
              <a:r>
                <a:t/>
              </a:r>
              <a:endParaRPr sz="1900">
                <a:solidFill>
                  <a:schemeClr val="dk1"/>
                </a:solidFill>
                <a:latin typeface="Inter"/>
                <a:ea typeface="Inter"/>
                <a:cs typeface="Inter"/>
                <a:sym typeface="Inter"/>
              </a:endParaRPr>
            </a:p>
          </p:txBody>
        </p:sp>
        <p:sp>
          <p:nvSpPr>
            <p:cNvPr id="817" name="Google Shape;817;p98"/>
            <p:cNvSpPr/>
            <p:nvPr/>
          </p:nvSpPr>
          <p:spPr>
            <a:xfrm>
              <a:off x="280397" y="6340685"/>
              <a:ext cx="217059" cy="213099"/>
            </a:xfrm>
            <a:custGeom>
              <a:rect b="b" l="l" r="r" t="t"/>
              <a:pathLst>
                <a:path extrusionOk="0" h="134" w="136">
                  <a:moveTo>
                    <a:pt x="68" y="16"/>
                  </a:moveTo>
                  <a:cubicBezTo>
                    <a:pt x="40" y="16"/>
                    <a:pt x="17" y="39"/>
                    <a:pt x="17" y="67"/>
                  </a:cubicBezTo>
                  <a:cubicBezTo>
                    <a:pt x="17" y="95"/>
                    <a:pt x="40" y="118"/>
                    <a:pt x="68" y="118"/>
                  </a:cubicBezTo>
                  <a:cubicBezTo>
                    <a:pt x="97" y="118"/>
                    <a:pt x="120" y="95"/>
                    <a:pt x="120" y="67"/>
                  </a:cubicBezTo>
                  <a:cubicBezTo>
                    <a:pt x="120" y="39"/>
                    <a:pt x="97" y="16"/>
                    <a:pt x="68" y="16"/>
                  </a:cubicBezTo>
                  <a:moveTo>
                    <a:pt x="68" y="134"/>
                  </a:moveTo>
                  <a:cubicBezTo>
                    <a:pt x="31" y="134"/>
                    <a:pt x="0" y="104"/>
                    <a:pt x="0" y="67"/>
                  </a:cubicBezTo>
                  <a:cubicBezTo>
                    <a:pt x="0" y="30"/>
                    <a:pt x="31" y="0"/>
                    <a:pt x="68" y="0"/>
                  </a:cubicBezTo>
                  <a:cubicBezTo>
                    <a:pt x="106" y="0"/>
                    <a:pt x="136" y="30"/>
                    <a:pt x="136" y="67"/>
                  </a:cubicBezTo>
                  <a:cubicBezTo>
                    <a:pt x="136" y="104"/>
                    <a:pt x="106" y="134"/>
                    <a:pt x="68" y="134"/>
                  </a:cubicBezTo>
                </a:path>
              </a:pathLst>
            </a:custGeom>
            <a:solidFill>
              <a:schemeClr val="dk1"/>
            </a:solidFill>
            <a:ln>
              <a:noFill/>
            </a:ln>
          </p:spPr>
          <p:txBody>
            <a:bodyPr anchorCtr="0" anchor="t" bIns="45700" lIns="91450" spcFirstLastPara="1" rIns="91450" wrap="square" tIns="45700">
              <a:noAutofit/>
            </a:bodyPr>
            <a:lstStyle/>
            <a:p>
              <a:pPr indent="0" lvl="0" marL="0" marR="0" rtl="0" algn="l">
                <a:spcBef>
                  <a:spcPts val="0"/>
                </a:spcBef>
                <a:spcAft>
                  <a:spcPts val="0"/>
                </a:spcAft>
                <a:buNone/>
              </a:pPr>
              <a:r>
                <a:t/>
              </a:r>
              <a:endParaRPr sz="1900">
                <a:solidFill>
                  <a:schemeClr val="dk1"/>
                </a:solidFill>
                <a:latin typeface="Inter"/>
                <a:ea typeface="Inter"/>
                <a:cs typeface="Inter"/>
                <a:sym typeface="Inter"/>
              </a:endParaRPr>
            </a:p>
          </p:txBody>
        </p:sp>
      </p:grpSp>
      <p:sp>
        <p:nvSpPr>
          <p:cNvPr id="818" name="Google Shape;818;p98"/>
          <p:cNvSpPr txBox="1"/>
          <p:nvPr>
            <p:ph idx="12" type="sldNum"/>
          </p:nvPr>
        </p:nvSpPr>
        <p:spPr>
          <a:xfrm>
            <a:off x="299619" y="6410065"/>
            <a:ext cx="300900" cy="212700"/>
          </a:xfrm>
          <a:prstGeom prst="rect">
            <a:avLst/>
          </a:prstGeom>
          <a:noFill/>
          <a:ln>
            <a:noFill/>
          </a:ln>
        </p:spPr>
        <p:txBody>
          <a:bodyPr anchorCtr="0" anchor="ctr" bIns="0" lIns="0" spcFirstLastPara="1" rIns="0" wrap="square" tIns="0">
            <a:noAutofit/>
          </a:bodyPr>
          <a:lstStyle>
            <a:lvl1pPr indent="0" lvl="0" marL="0" algn="l">
              <a:spcBef>
                <a:spcPts val="0"/>
              </a:spcBef>
              <a:buNone/>
              <a:defRPr b="0" sz="800">
                <a:solidFill>
                  <a:schemeClr val="dk1"/>
                </a:solidFill>
                <a:latin typeface="Inter"/>
                <a:ea typeface="Inter"/>
                <a:cs typeface="Inter"/>
                <a:sym typeface="Inter"/>
              </a:defRPr>
            </a:lvl1pPr>
            <a:lvl2pPr indent="0" lvl="1" marL="0" algn="l">
              <a:spcBef>
                <a:spcPts val="0"/>
              </a:spcBef>
              <a:buNone/>
              <a:defRPr b="0" sz="800">
                <a:solidFill>
                  <a:schemeClr val="dk1"/>
                </a:solidFill>
                <a:latin typeface="Inter"/>
                <a:ea typeface="Inter"/>
                <a:cs typeface="Inter"/>
                <a:sym typeface="Inter"/>
              </a:defRPr>
            </a:lvl2pPr>
            <a:lvl3pPr indent="0" lvl="2" marL="0" algn="l">
              <a:spcBef>
                <a:spcPts val="0"/>
              </a:spcBef>
              <a:buNone/>
              <a:defRPr b="0" sz="800">
                <a:solidFill>
                  <a:schemeClr val="dk1"/>
                </a:solidFill>
                <a:latin typeface="Inter"/>
                <a:ea typeface="Inter"/>
                <a:cs typeface="Inter"/>
                <a:sym typeface="Inter"/>
              </a:defRPr>
            </a:lvl3pPr>
            <a:lvl4pPr indent="0" lvl="3" marL="0" algn="l">
              <a:spcBef>
                <a:spcPts val="0"/>
              </a:spcBef>
              <a:buNone/>
              <a:defRPr b="0" sz="800">
                <a:solidFill>
                  <a:schemeClr val="dk1"/>
                </a:solidFill>
                <a:latin typeface="Inter"/>
                <a:ea typeface="Inter"/>
                <a:cs typeface="Inter"/>
                <a:sym typeface="Inter"/>
              </a:defRPr>
            </a:lvl4pPr>
            <a:lvl5pPr indent="0" lvl="4" marL="0" algn="l">
              <a:spcBef>
                <a:spcPts val="0"/>
              </a:spcBef>
              <a:buNone/>
              <a:defRPr b="0" sz="800">
                <a:solidFill>
                  <a:schemeClr val="dk1"/>
                </a:solidFill>
                <a:latin typeface="Inter"/>
                <a:ea typeface="Inter"/>
                <a:cs typeface="Inter"/>
                <a:sym typeface="Inter"/>
              </a:defRPr>
            </a:lvl5pPr>
            <a:lvl6pPr indent="0" lvl="5" marL="0" algn="l">
              <a:spcBef>
                <a:spcPts val="0"/>
              </a:spcBef>
              <a:buNone/>
              <a:defRPr b="0" sz="800">
                <a:solidFill>
                  <a:schemeClr val="dk1"/>
                </a:solidFill>
                <a:latin typeface="Inter"/>
                <a:ea typeface="Inter"/>
                <a:cs typeface="Inter"/>
                <a:sym typeface="Inter"/>
              </a:defRPr>
            </a:lvl6pPr>
            <a:lvl7pPr indent="0" lvl="6" marL="0" algn="l">
              <a:spcBef>
                <a:spcPts val="0"/>
              </a:spcBef>
              <a:buNone/>
              <a:defRPr b="0" sz="800">
                <a:solidFill>
                  <a:schemeClr val="dk1"/>
                </a:solidFill>
                <a:latin typeface="Inter"/>
                <a:ea typeface="Inter"/>
                <a:cs typeface="Inter"/>
                <a:sym typeface="Inter"/>
              </a:defRPr>
            </a:lvl7pPr>
            <a:lvl8pPr indent="0" lvl="7" marL="0" algn="l">
              <a:spcBef>
                <a:spcPts val="0"/>
              </a:spcBef>
              <a:buNone/>
              <a:defRPr b="0" sz="800">
                <a:solidFill>
                  <a:schemeClr val="dk1"/>
                </a:solidFill>
                <a:latin typeface="Inter"/>
                <a:ea typeface="Inter"/>
                <a:cs typeface="Inter"/>
                <a:sym typeface="Inter"/>
              </a:defRPr>
            </a:lvl8pPr>
            <a:lvl9pPr indent="0" lvl="8" marL="0" algn="l">
              <a:spcBef>
                <a:spcPts val="0"/>
              </a:spcBef>
              <a:buNone/>
              <a:defRPr b="0" sz="8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US"/>
              <a:t>‹#›</a:t>
            </a:fld>
            <a:endParaRPr/>
          </a:p>
        </p:txBody>
      </p:sp>
      <p:sp>
        <p:nvSpPr>
          <p:cNvPr id="819" name="Google Shape;819;p98"/>
          <p:cNvSpPr/>
          <p:nvPr>
            <p:ph idx="2" type="body"/>
          </p:nvPr>
        </p:nvSpPr>
        <p:spPr>
          <a:xfrm>
            <a:off x="299391" y="2522219"/>
            <a:ext cx="2715300" cy="3499200"/>
          </a:xfrm>
          <a:prstGeom prst="round2SameRect">
            <a:avLst>
              <a:gd fmla="val 0" name="adj1"/>
              <a:gd fmla="val 6755" name="adj2"/>
            </a:avLst>
          </a:prstGeom>
          <a:solidFill>
            <a:schemeClr val="lt1"/>
          </a:solidFill>
          <a:ln>
            <a:noFill/>
          </a:ln>
        </p:spPr>
        <p:txBody>
          <a:bodyPr anchorCtr="0" anchor="t" bIns="0" lIns="252025" spcFirstLastPara="1" rIns="144000" wrap="square" tIns="216025">
            <a:normAutofit/>
          </a:bodyPr>
          <a:lstStyle>
            <a:lvl1pPr indent="-228600" lvl="0" marL="457200" algn="l">
              <a:lnSpc>
                <a:spcPct val="110000"/>
              </a:lnSpc>
              <a:spcBef>
                <a:spcPts val="0"/>
              </a:spcBef>
              <a:spcAft>
                <a:spcPts val="0"/>
              </a:spcAft>
              <a:buClr>
                <a:schemeClr val="dk1"/>
              </a:buClr>
              <a:buSzPts val="1100"/>
              <a:buFont typeface="Inter"/>
              <a:buNone/>
              <a:defRPr sz="1100">
                <a:solidFill>
                  <a:schemeClr val="dk1"/>
                </a:solidFill>
              </a:defRPr>
            </a:lvl1pPr>
            <a:lvl2pPr indent="-228600" lvl="1" marL="914400" algn="l">
              <a:lnSpc>
                <a:spcPct val="110000"/>
              </a:lnSpc>
              <a:spcBef>
                <a:spcPts val="300"/>
              </a:spcBef>
              <a:spcAft>
                <a:spcPts val="0"/>
              </a:spcAft>
              <a:buClr>
                <a:schemeClr val="dk1"/>
              </a:buClr>
              <a:buSzPts val="1100"/>
              <a:buFont typeface="Inter"/>
              <a:buNone/>
              <a:defRPr sz="1100">
                <a:solidFill>
                  <a:schemeClr val="dk1"/>
                </a:solidFill>
              </a:defRPr>
            </a:lvl2pPr>
            <a:lvl3pPr indent="-228600" lvl="2" marL="1371600" algn="l">
              <a:lnSpc>
                <a:spcPct val="110000"/>
              </a:lnSpc>
              <a:spcBef>
                <a:spcPts val="300"/>
              </a:spcBef>
              <a:spcAft>
                <a:spcPts val="0"/>
              </a:spcAft>
              <a:buClr>
                <a:schemeClr val="dk1"/>
              </a:buClr>
              <a:buSzPts val="1100"/>
              <a:buFont typeface="Inter"/>
              <a:buNone/>
              <a:defRPr sz="1100">
                <a:solidFill>
                  <a:schemeClr val="dk1"/>
                </a:solidFill>
              </a:defRPr>
            </a:lvl3pPr>
            <a:lvl4pPr indent="-228600" lvl="3" marL="1828800" algn="l">
              <a:lnSpc>
                <a:spcPct val="110000"/>
              </a:lnSpc>
              <a:spcBef>
                <a:spcPts val="300"/>
              </a:spcBef>
              <a:spcAft>
                <a:spcPts val="0"/>
              </a:spcAft>
              <a:buClr>
                <a:schemeClr val="dk1"/>
              </a:buClr>
              <a:buSzPts val="900"/>
              <a:buFont typeface="Inter"/>
              <a:buNone/>
              <a:defRPr sz="900">
                <a:solidFill>
                  <a:schemeClr val="dk1"/>
                </a:solidFill>
              </a:defRPr>
            </a:lvl4pPr>
            <a:lvl5pPr indent="-228600" lvl="4" marL="2286000" algn="l">
              <a:lnSpc>
                <a:spcPct val="140000"/>
              </a:lnSpc>
              <a:spcBef>
                <a:spcPts val="300"/>
              </a:spcBef>
              <a:spcAft>
                <a:spcPts val="0"/>
              </a:spcAft>
              <a:buClr>
                <a:schemeClr val="dk1"/>
              </a:buClr>
              <a:buSzPts val="900"/>
              <a:buNone/>
              <a:defRPr sz="900">
                <a:solidFill>
                  <a:schemeClr val="dk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820" name="Google Shape;820;p98"/>
          <p:cNvSpPr/>
          <p:nvPr>
            <p:ph idx="3" type="body"/>
          </p:nvPr>
        </p:nvSpPr>
        <p:spPr>
          <a:xfrm>
            <a:off x="299391" y="1736725"/>
            <a:ext cx="2715300" cy="785100"/>
          </a:xfrm>
          <a:prstGeom prst="round2SameRect">
            <a:avLst>
              <a:gd fmla="val 16667" name="adj1"/>
              <a:gd fmla="val 0" name="adj2"/>
            </a:avLst>
          </a:prstGeom>
          <a:noFill/>
          <a:ln cap="flat" cmpd="sng" w="9525">
            <a:solidFill>
              <a:schemeClr val="dk1"/>
            </a:solidFill>
            <a:prstDash val="solid"/>
            <a:round/>
            <a:headEnd len="sm" w="sm" type="none"/>
            <a:tailEnd len="sm" w="sm" type="none"/>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600"/>
              <a:buNone/>
              <a:defRPr sz="1600">
                <a:solidFill>
                  <a:schemeClr val="dk1"/>
                </a:solidFill>
                <a:latin typeface="Didact Gothic"/>
                <a:ea typeface="Didact Gothic"/>
                <a:cs typeface="Didact Gothic"/>
                <a:sym typeface="Didact Gothic"/>
              </a:defRPr>
            </a:lvl1pPr>
            <a:lvl2pPr indent="-228600" lvl="1" marL="914400" algn="l">
              <a:lnSpc>
                <a:spcPct val="120000"/>
              </a:lnSpc>
              <a:spcBef>
                <a:spcPts val="300"/>
              </a:spcBef>
              <a:spcAft>
                <a:spcPts val="0"/>
              </a:spcAft>
              <a:buClr>
                <a:schemeClr val="dk1"/>
              </a:buClr>
              <a:buSzPts val="900"/>
              <a:buNone/>
              <a:defRPr sz="900">
                <a:solidFill>
                  <a:schemeClr val="dk1"/>
                </a:solidFill>
              </a:defRPr>
            </a:lvl2pPr>
            <a:lvl3pPr indent="-228600" lvl="2" marL="1371600" algn="l">
              <a:lnSpc>
                <a:spcPct val="120000"/>
              </a:lnSpc>
              <a:spcBef>
                <a:spcPts val="300"/>
              </a:spcBef>
              <a:spcAft>
                <a:spcPts val="0"/>
              </a:spcAft>
              <a:buClr>
                <a:schemeClr val="dk1"/>
              </a:buClr>
              <a:buSzPts val="800"/>
              <a:buNone/>
              <a:defRPr sz="800">
                <a:solidFill>
                  <a:schemeClr val="dk1"/>
                </a:solidFill>
              </a:defRPr>
            </a:lvl3pPr>
            <a:lvl4pPr indent="-228600" lvl="3" marL="1828800" algn="l">
              <a:lnSpc>
                <a:spcPct val="120000"/>
              </a:lnSpc>
              <a:spcBef>
                <a:spcPts val="300"/>
              </a:spcBef>
              <a:spcAft>
                <a:spcPts val="0"/>
              </a:spcAft>
              <a:buClr>
                <a:schemeClr val="dk1"/>
              </a:buClr>
              <a:buSzPts val="700"/>
              <a:buNone/>
              <a:defRPr sz="700">
                <a:solidFill>
                  <a:schemeClr val="dk1"/>
                </a:solidFill>
              </a:defRPr>
            </a:lvl4pPr>
            <a:lvl5pPr indent="-228600" lvl="4" marL="2286000" algn="l">
              <a:lnSpc>
                <a:spcPct val="120000"/>
              </a:lnSpc>
              <a:spcBef>
                <a:spcPts val="300"/>
              </a:spcBef>
              <a:spcAft>
                <a:spcPts val="0"/>
              </a:spcAft>
              <a:buClr>
                <a:schemeClr val="dk1"/>
              </a:buClr>
              <a:buSzPts val="700"/>
              <a:buNone/>
              <a:defRPr sz="700">
                <a:solidFill>
                  <a:schemeClr val="dk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821" name="Google Shape;821;p98"/>
          <p:cNvSpPr/>
          <p:nvPr>
            <p:ph idx="4" type="body"/>
          </p:nvPr>
        </p:nvSpPr>
        <p:spPr>
          <a:xfrm>
            <a:off x="3258761" y="2522219"/>
            <a:ext cx="2715300" cy="3499200"/>
          </a:xfrm>
          <a:prstGeom prst="round2SameRect">
            <a:avLst>
              <a:gd fmla="val 0" name="adj1"/>
              <a:gd fmla="val 6755" name="adj2"/>
            </a:avLst>
          </a:prstGeom>
          <a:solidFill>
            <a:schemeClr val="lt1"/>
          </a:solidFill>
          <a:ln>
            <a:noFill/>
          </a:ln>
        </p:spPr>
        <p:txBody>
          <a:bodyPr anchorCtr="0" anchor="t" bIns="0" lIns="252025" spcFirstLastPara="1" rIns="144000" wrap="square" tIns="216025">
            <a:normAutofit/>
          </a:bodyPr>
          <a:lstStyle>
            <a:lvl1pPr indent="-228600" lvl="0" marL="457200" algn="l">
              <a:lnSpc>
                <a:spcPct val="110000"/>
              </a:lnSpc>
              <a:spcBef>
                <a:spcPts val="0"/>
              </a:spcBef>
              <a:spcAft>
                <a:spcPts val="0"/>
              </a:spcAft>
              <a:buClr>
                <a:schemeClr val="dk1"/>
              </a:buClr>
              <a:buSzPts val="1100"/>
              <a:buFont typeface="Inter"/>
              <a:buNone/>
              <a:defRPr sz="1100">
                <a:solidFill>
                  <a:schemeClr val="dk1"/>
                </a:solidFill>
              </a:defRPr>
            </a:lvl1pPr>
            <a:lvl2pPr indent="-228600" lvl="1" marL="914400" algn="l">
              <a:lnSpc>
                <a:spcPct val="110000"/>
              </a:lnSpc>
              <a:spcBef>
                <a:spcPts val="300"/>
              </a:spcBef>
              <a:spcAft>
                <a:spcPts val="0"/>
              </a:spcAft>
              <a:buClr>
                <a:schemeClr val="dk1"/>
              </a:buClr>
              <a:buSzPts val="1100"/>
              <a:buFont typeface="Inter"/>
              <a:buNone/>
              <a:defRPr sz="1100">
                <a:solidFill>
                  <a:schemeClr val="dk1"/>
                </a:solidFill>
              </a:defRPr>
            </a:lvl2pPr>
            <a:lvl3pPr indent="-228600" lvl="2" marL="1371600" algn="l">
              <a:lnSpc>
                <a:spcPct val="110000"/>
              </a:lnSpc>
              <a:spcBef>
                <a:spcPts val="300"/>
              </a:spcBef>
              <a:spcAft>
                <a:spcPts val="0"/>
              </a:spcAft>
              <a:buClr>
                <a:schemeClr val="dk1"/>
              </a:buClr>
              <a:buSzPts val="1100"/>
              <a:buFont typeface="Inter"/>
              <a:buNone/>
              <a:defRPr sz="1100">
                <a:solidFill>
                  <a:schemeClr val="dk1"/>
                </a:solidFill>
              </a:defRPr>
            </a:lvl3pPr>
            <a:lvl4pPr indent="-228600" lvl="3" marL="1828800" algn="l">
              <a:lnSpc>
                <a:spcPct val="110000"/>
              </a:lnSpc>
              <a:spcBef>
                <a:spcPts val="300"/>
              </a:spcBef>
              <a:spcAft>
                <a:spcPts val="0"/>
              </a:spcAft>
              <a:buClr>
                <a:schemeClr val="dk1"/>
              </a:buClr>
              <a:buSzPts val="900"/>
              <a:buFont typeface="Inter"/>
              <a:buNone/>
              <a:defRPr sz="900">
                <a:solidFill>
                  <a:schemeClr val="dk1"/>
                </a:solidFill>
              </a:defRPr>
            </a:lvl4pPr>
            <a:lvl5pPr indent="-228600" lvl="4" marL="2286000" algn="l">
              <a:lnSpc>
                <a:spcPct val="120000"/>
              </a:lnSpc>
              <a:spcBef>
                <a:spcPts val="300"/>
              </a:spcBef>
              <a:spcAft>
                <a:spcPts val="0"/>
              </a:spcAft>
              <a:buClr>
                <a:schemeClr val="dk1"/>
              </a:buClr>
              <a:buSzPts val="900"/>
              <a:buNone/>
              <a:defRPr sz="900">
                <a:solidFill>
                  <a:schemeClr val="dk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822" name="Google Shape;822;p98"/>
          <p:cNvSpPr/>
          <p:nvPr>
            <p:ph idx="5" type="body"/>
          </p:nvPr>
        </p:nvSpPr>
        <p:spPr>
          <a:xfrm>
            <a:off x="3258761" y="1736725"/>
            <a:ext cx="2715300" cy="785100"/>
          </a:xfrm>
          <a:prstGeom prst="round2SameRect">
            <a:avLst>
              <a:gd fmla="val 16667" name="adj1"/>
              <a:gd fmla="val 0" name="adj2"/>
            </a:avLst>
          </a:prstGeom>
          <a:noFill/>
          <a:ln cap="flat" cmpd="sng" w="9525">
            <a:solidFill>
              <a:schemeClr val="dk1"/>
            </a:solidFill>
            <a:prstDash val="solid"/>
            <a:round/>
            <a:headEnd len="sm" w="sm" type="none"/>
            <a:tailEnd len="sm" w="sm" type="none"/>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600"/>
              <a:buNone/>
              <a:defRPr sz="1600">
                <a:solidFill>
                  <a:schemeClr val="dk1"/>
                </a:solidFill>
                <a:latin typeface="Didact Gothic"/>
                <a:ea typeface="Didact Gothic"/>
                <a:cs typeface="Didact Gothic"/>
                <a:sym typeface="Didact Gothic"/>
              </a:defRPr>
            </a:lvl1pPr>
            <a:lvl2pPr indent="-228600" lvl="1" marL="914400" algn="l">
              <a:lnSpc>
                <a:spcPct val="120000"/>
              </a:lnSpc>
              <a:spcBef>
                <a:spcPts val="300"/>
              </a:spcBef>
              <a:spcAft>
                <a:spcPts val="0"/>
              </a:spcAft>
              <a:buClr>
                <a:schemeClr val="dk1"/>
              </a:buClr>
              <a:buSzPts val="900"/>
              <a:buNone/>
              <a:defRPr sz="900">
                <a:solidFill>
                  <a:schemeClr val="dk1"/>
                </a:solidFill>
              </a:defRPr>
            </a:lvl2pPr>
            <a:lvl3pPr indent="-228600" lvl="2" marL="1371600" algn="l">
              <a:lnSpc>
                <a:spcPct val="120000"/>
              </a:lnSpc>
              <a:spcBef>
                <a:spcPts val="300"/>
              </a:spcBef>
              <a:spcAft>
                <a:spcPts val="0"/>
              </a:spcAft>
              <a:buClr>
                <a:schemeClr val="dk1"/>
              </a:buClr>
              <a:buSzPts val="800"/>
              <a:buNone/>
              <a:defRPr sz="800">
                <a:solidFill>
                  <a:schemeClr val="dk1"/>
                </a:solidFill>
              </a:defRPr>
            </a:lvl3pPr>
            <a:lvl4pPr indent="-228600" lvl="3" marL="1828800" algn="l">
              <a:lnSpc>
                <a:spcPct val="120000"/>
              </a:lnSpc>
              <a:spcBef>
                <a:spcPts val="300"/>
              </a:spcBef>
              <a:spcAft>
                <a:spcPts val="0"/>
              </a:spcAft>
              <a:buClr>
                <a:schemeClr val="dk1"/>
              </a:buClr>
              <a:buSzPts val="700"/>
              <a:buNone/>
              <a:defRPr sz="700">
                <a:solidFill>
                  <a:schemeClr val="dk1"/>
                </a:solidFill>
              </a:defRPr>
            </a:lvl4pPr>
            <a:lvl5pPr indent="-228600" lvl="4" marL="2286000" algn="l">
              <a:lnSpc>
                <a:spcPct val="120000"/>
              </a:lnSpc>
              <a:spcBef>
                <a:spcPts val="300"/>
              </a:spcBef>
              <a:spcAft>
                <a:spcPts val="0"/>
              </a:spcAft>
              <a:buClr>
                <a:schemeClr val="dk1"/>
              </a:buClr>
              <a:buSzPts val="700"/>
              <a:buNone/>
              <a:defRPr sz="700">
                <a:solidFill>
                  <a:schemeClr val="dk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823" name="Google Shape;823;p98"/>
          <p:cNvSpPr/>
          <p:nvPr>
            <p:ph idx="6" type="body"/>
          </p:nvPr>
        </p:nvSpPr>
        <p:spPr>
          <a:xfrm>
            <a:off x="6218131" y="2522219"/>
            <a:ext cx="2715300" cy="3499200"/>
          </a:xfrm>
          <a:prstGeom prst="round2SameRect">
            <a:avLst>
              <a:gd fmla="val 0" name="adj1"/>
              <a:gd fmla="val 6755" name="adj2"/>
            </a:avLst>
          </a:prstGeom>
          <a:solidFill>
            <a:schemeClr val="lt1"/>
          </a:solidFill>
          <a:ln>
            <a:noFill/>
          </a:ln>
        </p:spPr>
        <p:txBody>
          <a:bodyPr anchorCtr="0" anchor="t" bIns="0" lIns="252025" spcFirstLastPara="1" rIns="144000" wrap="square" tIns="216025">
            <a:normAutofit/>
          </a:bodyPr>
          <a:lstStyle>
            <a:lvl1pPr indent="-228600" lvl="0" marL="457200" algn="l">
              <a:lnSpc>
                <a:spcPct val="110000"/>
              </a:lnSpc>
              <a:spcBef>
                <a:spcPts val="0"/>
              </a:spcBef>
              <a:spcAft>
                <a:spcPts val="0"/>
              </a:spcAft>
              <a:buClr>
                <a:schemeClr val="dk1"/>
              </a:buClr>
              <a:buSzPts val="1100"/>
              <a:buFont typeface="Inter"/>
              <a:buNone/>
              <a:defRPr sz="1100">
                <a:solidFill>
                  <a:schemeClr val="dk1"/>
                </a:solidFill>
              </a:defRPr>
            </a:lvl1pPr>
            <a:lvl2pPr indent="-228600" lvl="1" marL="914400" algn="l">
              <a:lnSpc>
                <a:spcPct val="110000"/>
              </a:lnSpc>
              <a:spcBef>
                <a:spcPts val="300"/>
              </a:spcBef>
              <a:spcAft>
                <a:spcPts val="0"/>
              </a:spcAft>
              <a:buClr>
                <a:schemeClr val="dk1"/>
              </a:buClr>
              <a:buSzPts val="1100"/>
              <a:buFont typeface="Inter"/>
              <a:buNone/>
              <a:defRPr sz="1100">
                <a:solidFill>
                  <a:schemeClr val="dk1"/>
                </a:solidFill>
              </a:defRPr>
            </a:lvl2pPr>
            <a:lvl3pPr indent="-228600" lvl="2" marL="1371600" algn="l">
              <a:lnSpc>
                <a:spcPct val="110000"/>
              </a:lnSpc>
              <a:spcBef>
                <a:spcPts val="300"/>
              </a:spcBef>
              <a:spcAft>
                <a:spcPts val="0"/>
              </a:spcAft>
              <a:buClr>
                <a:schemeClr val="dk1"/>
              </a:buClr>
              <a:buSzPts val="1100"/>
              <a:buFont typeface="Inter"/>
              <a:buNone/>
              <a:defRPr sz="1100">
                <a:solidFill>
                  <a:schemeClr val="dk1"/>
                </a:solidFill>
              </a:defRPr>
            </a:lvl3pPr>
            <a:lvl4pPr indent="-228600" lvl="3" marL="1828800" algn="l">
              <a:lnSpc>
                <a:spcPct val="110000"/>
              </a:lnSpc>
              <a:spcBef>
                <a:spcPts val="300"/>
              </a:spcBef>
              <a:spcAft>
                <a:spcPts val="0"/>
              </a:spcAft>
              <a:buClr>
                <a:schemeClr val="dk1"/>
              </a:buClr>
              <a:buSzPts val="900"/>
              <a:buFont typeface="Inter"/>
              <a:buNone/>
              <a:defRPr sz="900">
                <a:solidFill>
                  <a:schemeClr val="dk1"/>
                </a:solidFill>
              </a:defRPr>
            </a:lvl4pPr>
            <a:lvl5pPr indent="-228600" lvl="4" marL="2286000" algn="l">
              <a:lnSpc>
                <a:spcPct val="120000"/>
              </a:lnSpc>
              <a:spcBef>
                <a:spcPts val="300"/>
              </a:spcBef>
              <a:spcAft>
                <a:spcPts val="0"/>
              </a:spcAft>
              <a:buClr>
                <a:schemeClr val="dk1"/>
              </a:buClr>
              <a:buSzPts val="900"/>
              <a:buNone/>
              <a:defRPr sz="900">
                <a:solidFill>
                  <a:schemeClr val="dk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824" name="Google Shape;824;p98"/>
          <p:cNvSpPr/>
          <p:nvPr>
            <p:ph idx="7" type="body"/>
          </p:nvPr>
        </p:nvSpPr>
        <p:spPr>
          <a:xfrm>
            <a:off x="6218131" y="1736725"/>
            <a:ext cx="2715300" cy="785100"/>
          </a:xfrm>
          <a:prstGeom prst="round2SameRect">
            <a:avLst>
              <a:gd fmla="val 16667" name="adj1"/>
              <a:gd fmla="val 0" name="adj2"/>
            </a:avLst>
          </a:prstGeom>
          <a:noFill/>
          <a:ln cap="flat" cmpd="sng" w="9525">
            <a:solidFill>
              <a:schemeClr val="dk1"/>
            </a:solidFill>
            <a:prstDash val="solid"/>
            <a:round/>
            <a:headEnd len="sm" w="sm" type="none"/>
            <a:tailEnd len="sm" w="sm" type="none"/>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600"/>
              <a:buNone/>
              <a:defRPr sz="1600">
                <a:solidFill>
                  <a:schemeClr val="dk1"/>
                </a:solidFill>
                <a:latin typeface="Didact Gothic"/>
                <a:ea typeface="Didact Gothic"/>
                <a:cs typeface="Didact Gothic"/>
                <a:sym typeface="Didact Gothic"/>
              </a:defRPr>
            </a:lvl1pPr>
            <a:lvl2pPr indent="-228600" lvl="1" marL="914400" algn="l">
              <a:lnSpc>
                <a:spcPct val="120000"/>
              </a:lnSpc>
              <a:spcBef>
                <a:spcPts val="300"/>
              </a:spcBef>
              <a:spcAft>
                <a:spcPts val="0"/>
              </a:spcAft>
              <a:buClr>
                <a:schemeClr val="dk1"/>
              </a:buClr>
              <a:buSzPts val="900"/>
              <a:buNone/>
              <a:defRPr sz="900">
                <a:solidFill>
                  <a:schemeClr val="dk1"/>
                </a:solidFill>
              </a:defRPr>
            </a:lvl2pPr>
            <a:lvl3pPr indent="-228600" lvl="2" marL="1371600" algn="l">
              <a:lnSpc>
                <a:spcPct val="120000"/>
              </a:lnSpc>
              <a:spcBef>
                <a:spcPts val="300"/>
              </a:spcBef>
              <a:spcAft>
                <a:spcPts val="0"/>
              </a:spcAft>
              <a:buClr>
                <a:schemeClr val="dk1"/>
              </a:buClr>
              <a:buSzPts val="800"/>
              <a:buNone/>
              <a:defRPr sz="800">
                <a:solidFill>
                  <a:schemeClr val="dk1"/>
                </a:solidFill>
              </a:defRPr>
            </a:lvl3pPr>
            <a:lvl4pPr indent="-228600" lvl="3" marL="1828800" algn="l">
              <a:lnSpc>
                <a:spcPct val="120000"/>
              </a:lnSpc>
              <a:spcBef>
                <a:spcPts val="300"/>
              </a:spcBef>
              <a:spcAft>
                <a:spcPts val="0"/>
              </a:spcAft>
              <a:buClr>
                <a:schemeClr val="dk1"/>
              </a:buClr>
              <a:buSzPts val="700"/>
              <a:buNone/>
              <a:defRPr sz="700">
                <a:solidFill>
                  <a:schemeClr val="dk1"/>
                </a:solidFill>
              </a:defRPr>
            </a:lvl4pPr>
            <a:lvl5pPr indent="-228600" lvl="4" marL="2286000" algn="l">
              <a:lnSpc>
                <a:spcPct val="120000"/>
              </a:lnSpc>
              <a:spcBef>
                <a:spcPts val="300"/>
              </a:spcBef>
              <a:spcAft>
                <a:spcPts val="0"/>
              </a:spcAft>
              <a:buClr>
                <a:schemeClr val="dk1"/>
              </a:buClr>
              <a:buSzPts val="700"/>
              <a:buNone/>
              <a:defRPr sz="700">
                <a:solidFill>
                  <a:schemeClr val="dk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825" name="Google Shape;825;p98"/>
          <p:cNvSpPr/>
          <p:nvPr>
            <p:ph idx="8" type="body"/>
          </p:nvPr>
        </p:nvSpPr>
        <p:spPr>
          <a:xfrm>
            <a:off x="9177502" y="2522219"/>
            <a:ext cx="2715300" cy="3499200"/>
          </a:xfrm>
          <a:prstGeom prst="round2SameRect">
            <a:avLst>
              <a:gd fmla="val 0" name="adj1"/>
              <a:gd fmla="val 6755" name="adj2"/>
            </a:avLst>
          </a:prstGeom>
          <a:solidFill>
            <a:schemeClr val="lt1"/>
          </a:solidFill>
          <a:ln>
            <a:noFill/>
          </a:ln>
        </p:spPr>
        <p:txBody>
          <a:bodyPr anchorCtr="0" anchor="t" bIns="0" lIns="252025" spcFirstLastPara="1" rIns="144000" wrap="square" tIns="216025">
            <a:normAutofit/>
          </a:bodyPr>
          <a:lstStyle>
            <a:lvl1pPr indent="-228600" lvl="0" marL="457200" algn="l">
              <a:lnSpc>
                <a:spcPct val="110000"/>
              </a:lnSpc>
              <a:spcBef>
                <a:spcPts val="0"/>
              </a:spcBef>
              <a:spcAft>
                <a:spcPts val="0"/>
              </a:spcAft>
              <a:buClr>
                <a:schemeClr val="dk1"/>
              </a:buClr>
              <a:buSzPts val="1100"/>
              <a:buFont typeface="Inter"/>
              <a:buNone/>
              <a:defRPr sz="1100">
                <a:solidFill>
                  <a:schemeClr val="dk1"/>
                </a:solidFill>
              </a:defRPr>
            </a:lvl1pPr>
            <a:lvl2pPr indent="-228600" lvl="1" marL="914400" algn="l">
              <a:lnSpc>
                <a:spcPct val="110000"/>
              </a:lnSpc>
              <a:spcBef>
                <a:spcPts val="300"/>
              </a:spcBef>
              <a:spcAft>
                <a:spcPts val="0"/>
              </a:spcAft>
              <a:buClr>
                <a:schemeClr val="dk1"/>
              </a:buClr>
              <a:buSzPts val="1100"/>
              <a:buFont typeface="Inter"/>
              <a:buNone/>
              <a:defRPr sz="1100">
                <a:solidFill>
                  <a:schemeClr val="dk1"/>
                </a:solidFill>
              </a:defRPr>
            </a:lvl2pPr>
            <a:lvl3pPr indent="-228600" lvl="2" marL="1371600" algn="l">
              <a:lnSpc>
                <a:spcPct val="110000"/>
              </a:lnSpc>
              <a:spcBef>
                <a:spcPts val="300"/>
              </a:spcBef>
              <a:spcAft>
                <a:spcPts val="0"/>
              </a:spcAft>
              <a:buClr>
                <a:schemeClr val="dk1"/>
              </a:buClr>
              <a:buSzPts val="1100"/>
              <a:buFont typeface="Inter"/>
              <a:buNone/>
              <a:defRPr sz="1100">
                <a:solidFill>
                  <a:schemeClr val="dk1"/>
                </a:solidFill>
              </a:defRPr>
            </a:lvl3pPr>
            <a:lvl4pPr indent="-228600" lvl="3" marL="1828800" algn="l">
              <a:lnSpc>
                <a:spcPct val="110000"/>
              </a:lnSpc>
              <a:spcBef>
                <a:spcPts val="300"/>
              </a:spcBef>
              <a:spcAft>
                <a:spcPts val="0"/>
              </a:spcAft>
              <a:buClr>
                <a:schemeClr val="dk1"/>
              </a:buClr>
              <a:buSzPts val="900"/>
              <a:buFont typeface="Inter"/>
              <a:buNone/>
              <a:defRPr sz="900">
                <a:solidFill>
                  <a:schemeClr val="dk1"/>
                </a:solidFill>
              </a:defRPr>
            </a:lvl4pPr>
            <a:lvl5pPr indent="-228600" lvl="4" marL="2286000" algn="l">
              <a:lnSpc>
                <a:spcPct val="120000"/>
              </a:lnSpc>
              <a:spcBef>
                <a:spcPts val="300"/>
              </a:spcBef>
              <a:spcAft>
                <a:spcPts val="0"/>
              </a:spcAft>
              <a:buClr>
                <a:schemeClr val="dk1"/>
              </a:buClr>
              <a:buSzPts val="900"/>
              <a:buNone/>
              <a:defRPr sz="900">
                <a:solidFill>
                  <a:schemeClr val="dk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826" name="Google Shape;826;p98"/>
          <p:cNvSpPr/>
          <p:nvPr>
            <p:ph idx="9" type="body"/>
          </p:nvPr>
        </p:nvSpPr>
        <p:spPr>
          <a:xfrm>
            <a:off x="9177502" y="1736725"/>
            <a:ext cx="2715300" cy="785100"/>
          </a:xfrm>
          <a:prstGeom prst="round2SameRect">
            <a:avLst>
              <a:gd fmla="val 16667" name="adj1"/>
              <a:gd fmla="val 0" name="adj2"/>
            </a:avLst>
          </a:prstGeom>
          <a:noFill/>
          <a:ln cap="flat" cmpd="sng" w="9525">
            <a:solidFill>
              <a:schemeClr val="dk1"/>
            </a:solidFill>
            <a:prstDash val="solid"/>
            <a:round/>
            <a:headEnd len="sm" w="sm" type="none"/>
            <a:tailEnd len="sm" w="sm" type="none"/>
          </a:ln>
        </p:spPr>
        <p:txBody>
          <a:bodyPr anchorCtr="0" anchor="ctr" bIns="0" lIns="0" spcFirstLastPara="1" rIns="0" wrap="square" tIns="0">
            <a:normAutofit/>
          </a:bodyPr>
          <a:lstStyle>
            <a:lvl1pPr indent="-228600" lvl="0" marL="457200" algn="ctr">
              <a:lnSpc>
                <a:spcPct val="90000"/>
              </a:lnSpc>
              <a:spcBef>
                <a:spcPts val="0"/>
              </a:spcBef>
              <a:spcAft>
                <a:spcPts val="0"/>
              </a:spcAft>
              <a:buClr>
                <a:schemeClr val="dk1"/>
              </a:buClr>
              <a:buSzPts val="1600"/>
              <a:buNone/>
              <a:defRPr sz="1600">
                <a:solidFill>
                  <a:schemeClr val="dk1"/>
                </a:solidFill>
                <a:latin typeface="Didact Gothic"/>
                <a:ea typeface="Didact Gothic"/>
                <a:cs typeface="Didact Gothic"/>
                <a:sym typeface="Didact Gothic"/>
              </a:defRPr>
            </a:lvl1pPr>
            <a:lvl2pPr indent="-228600" lvl="1" marL="914400" algn="l">
              <a:lnSpc>
                <a:spcPct val="120000"/>
              </a:lnSpc>
              <a:spcBef>
                <a:spcPts val="300"/>
              </a:spcBef>
              <a:spcAft>
                <a:spcPts val="0"/>
              </a:spcAft>
              <a:buClr>
                <a:schemeClr val="dk1"/>
              </a:buClr>
              <a:buSzPts val="900"/>
              <a:buNone/>
              <a:defRPr sz="900">
                <a:solidFill>
                  <a:schemeClr val="dk1"/>
                </a:solidFill>
              </a:defRPr>
            </a:lvl2pPr>
            <a:lvl3pPr indent="-228600" lvl="2" marL="1371600" algn="l">
              <a:lnSpc>
                <a:spcPct val="120000"/>
              </a:lnSpc>
              <a:spcBef>
                <a:spcPts val="300"/>
              </a:spcBef>
              <a:spcAft>
                <a:spcPts val="0"/>
              </a:spcAft>
              <a:buClr>
                <a:schemeClr val="dk1"/>
              </a:buClr>
              <a:buSzPts val="800"/>
              <a:buNone/>
              <a:defRPr sz="800">
                <a:solidFill>
                  <a:schemeClr val="dk1"/>
                </a:solidFill>
              </a:defRPr>
            </a:lvl3pPr>
            <a:lvl4pPr indent="-228600" lvl="3" marL="1828800" algn="l">
              <a:lnSpc>
                <a:spcPct val="120000"/>
              </a:lnSpc>
              <a:spcBef>
                <a:spcPts val="300"/>
              </a:spcBef>
              <a:spcAft>
                <a:spcPts val="0"/>
              </a:spcAft>
              <a:buClr>
                <a:schemeClr val="dk1"/>
              </a:buClr>
              <a:buSzPts val="700"/>
              <a:buNone/>
              <a:defRPr sz="700">
                <a:solidFill>
                  <a:schemeClr val="dk1"/>
                </a:solidFill>
              </a:defRPr>
            </a:lvl4pPr>
            <a:lvl5pPr indent="-228600" lvl="4" marL="2286000" algn="l">
              <a:lnSpc>
                <a:spcPct val="120000"/>
              </a:lnSpc>
              <a:spcBef>
                <a:spcPts val="300"/>
              </a:spcBef>
              <a:spcAft>
                <a:spcPts val="0"/>
              </a:spcAft>
              <a:buClr>
                <a:schemeClr val="dk1"/>
              </a:buClr>
              <a:buSzPts val="700"/>
              <a:buNone/>
              <a:defRPr sz="700">
                <a:solidFill>
                  <a:schemeClr val="dk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827" name="Google Shape;827;p98"/>
          <p:cNvSpPr txBox="1"/>
          <p:nvPr>
            <p:ph idx="13" type="body"/>
          </p:nvPr>
        </p:nvSpPr>
        <p:spPr>
          <a:xfrm>
            <a:off x="839788" y="1145367"/>
            <a:ext cx="11196300" cy="212100"/>
          </a:xfrm>
          <a:prstGeom prst="rect">
            <a:avLst/>
          </a:prstGeom>
          <a:noFill/>
          <a:ln>
            <a:noFill/>
          </a:ln>
        </p:spPr>
        <p:txBody>
          <a:bodyPr anchorCtr="0" anchor="ctr" bIns="0" lIns="0" spcFirstLastPara="1" rIns="0" wrap="square" tIns="0">
            <a:noAutofit/>
          </a:bodyPr>
          <a:lstStyle>
            <a:lvl1pPr indent="-228600" lvl="0" marL="457200" algn="l">
              <a:lnSpc>
                <a:spcPct val="75000"/>
              </a:lnSpc>
              <a:spcBef>
                <a:spcPts val="0"/>
              </a:spcBef>
              <a:spcAft>
                <a:spcPts val="0"/>
              </a:spcAft>
              <a:buClr>
                <a:schemeClr val="dk1"/>
              </a:buClr>
              <a:buSzPts val="1300"/>
              <a:buNone/>
              <a:defRPr sz="1300">
                <a:solidFill>
                  <a:schemeClr val="dk1"/>
                </a:solidFill>
                <a:latin typeface="Didact Gothic"/>
                <a:ea typeface="Didact Gothic"/>
                <a:cs typeface="Didact Gothic"/>
                <a:sym typeface="Didact Gothic"/>
              </a:defRPr>
            </a:lvl1pPr>
            <a:lvl2pPr indent="-228600" lvl="1" marL="914400" algn="l">
              <a:lnSpc>
                <a:spcPct val="140000"/>
              </a:lnSpc>
              <a:spcBef>
                <a:spcPts val="300"/>
              </a:spcBef>
              <a:spcAft>
                <a:spcPts val="0"/>
              </a:spcAft>
              <a:buClr>
                <a:schemeClr val="lt1"/>
              </a:buClr>
              <a:buSzPts val="900"/>
              <a:buNone/>
              <a:defRPr>
                <a:solidFill>
                  <a:schemeClr val="lt1"/>
                </a:solidFill>
              </a:defRPr>
            </a:lvl2pPr>
            <a:lvl3pPr indent="-228600" lvl="2" marL="1371600" algn="l">
              <a:lnSpc>
                <a:spcPct val="140000"/>
              </a:lnSpc>
              <a:spcBef>
                <a:spcPts val="300"/>
              </a:spcBef>
              <a:spcAft>
                <a:spcPts val="0"/>
              </a:spcAft>
              <a:buClr>
                <a:schemeClr val="lt1"/>
              </a:buClr>
              <a:buSzPts val="800"/>
              <a:buNone/>
              <a:defRPr>
                <a:solidFill>
                  <a:schemeClr val="lt1"/>
                </a:solidFill>
              </a:defRPr>
            </a:lvl3pPr>
            <a:lvl4pPr indent="-228600" lvl="3" marL="1828800" algn="l">
              <a:lnSpc>
                <a:spcPct val="140000"/>
              </a:lnSpc>
              <a:spcBef>
                <a:spcPts val="300"/>
              </a:spcBef>
              <a:spcAft>
                <a:spcPts val="0"/>
              </a:spcAft>
              <a:buClr>
                <a:schemeClr val="lt1"/>
              </a:buClr>
              <a:buSzPts val="700"/>
              <a:buNone/>
              <a:defRPr>
                <a:solidFill>
                  <a:schemeClr val="lt1"/>
                </a:solidFill>
              </a:defRPr>
            </a:lvl4pPr>
            <a:lvl5pPr indent="-228600" lvl="4" marL="2286000" algn="l">
              <a:lnSpc>
                <a:spcPct val="140000"/>
              </a:lnSpc>
              <a:spcBef>
                <a:spcPts val="300"/>
              </a:spcBef>
              <a:spcAft>
                <a:spcPts val="0"/>
              </a:spcAft>
              <a:buClr>
                <a:schemeClr val="lt1"/>
              </a:buClr>
              <a:buSzPts val="700"/>
              <a:buNone/>
              <a:defRPr>
                <a:solidFill>
                  <a:schemeClr val="lt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828" name="Google Shape;828;p98"/>
          <p:cNvSpPr txBox="1"/>
          <p:nvPr/>
        </p:nvSpPr>
        <p:spPr>
          <a:xfrm>
            <a:off x="6918325" y="6430323"/>
            <a:ext cx="4969200" cy="107700"/>
          </a:xfrm>
          <a:prstGeom prst="rect">
            <a:avLst/>
          </a:prstGeom>
          <a:noFill/>
          <a:ln>
            <a:noFill/>
          </a:ln>
        </p:spPr>
        <p:txBody>
          <a:bodyPr anchorCtr="0" anchor="ctr" bIns="0" lIns="0" spcFirstLastPara="1" rIns="0" wrap="square" tIns="0">
            <a:spAutoFit/>
          </a:bodyPr>
          <a:lstStyle/>
          <a:p>
            <a:pPr indent="0" lvl="0" marL="0" marR="0" rtl="0" algn="r">
              <a:spcBef>
                <a:spcPts val="0"/>
              </a:spcBef>
              <a:spcAft>
                <a:spcPts val="0"/>
              </a:spcAft>
              <a:buNone/>
            </a:pPr>
            <a:r>
              <a:rPr lang="en-US" sz="700">
                <a:solidFill>
                  <a:schemeClr val="dk1"/>
                </a:solidFill>
                <a:latin typeface="Inter"/>
                <a:ea typeface="Inter"/>
                <a:cs typeface="Inter"/>
                <a:sym typeface="Inter"/>
              </a:rPr>
              <a:t>Confidential information: do not share without written permission from Owkin, Inc.</a:t>
            </a:r>
            <a:endParaRPr sz="1500"/>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_Blue">
  <p:cSld name="Chapter Slide_Blue">
    <p:bg>
      <p:bgPr>
        <a:solidFill>
          <a:schemeClr val="lt1"/>
        </a:solidFill>
      </p:bgPr>
    </p:bg>
    <p:spTree>
      <p:nvGrpSpPr>
        <p:cNvPr id="835" name="Shape 835"/>
        <p:cNvGrpSpPr/>
        <p:nvPr/>
      </p:nvGrpSpPr>
      <p:grpSpPr>
        <a:xfrm>
          <a:off x="0" y="0"/>
          <a:ext cx="0" cy="0"/>
          <a:chOff x="0" y="0"/>
          <a:chExt cx="0" cy="0"/>
        </a:xfrm>
      </p:grpSpPr>
      <p:sp>
        <p:nvSpPr>
          <p:cNvPr id="836" name="Google Shape;836;p100"/>
          <p:cNvSpPr txBox="1"/>
          <p:nvPr/>
        </p:nvSpPr>
        <p:spPr>
          <a:xfrm>
            <a:off x="-571500" y="1355272"/>
            <a:ext cx="92400" cy="378600"/>
          </a:xfrm>
          <a:prstGeom prst="rect">
            <a:avLst/>
          </a:prstGeom>
          <a:noFill/>
          <a:ln>
            <a:noFill/>
          </a:ln>
        </p:spPr>
        <p:txBody>
          <a:bodyPr anchorCtr="0" anchor="t" bIns="22875" lIns="45700" spcFirstLastPara="1" rIns="45700" wrap="square" tIns="22875">
            <a:spAutoFit/>
          </a:bodyPr>
          <a:lstStyle/>
          <a:p>
            <a:pPr indent="0" lvl="0" marL="0" marR="0" rtl="0" algn="l">
              <a:lnSpc>
                <a:spcPct val="90000"/>
              </a:lnSpc>
              <a:spcBef>
                <a:spcPts val="0"/>
              </a:spcBef>
              <a:spcAft>
                <a:spcPts val="0"/>
              </a:spcAft>
              <a:buClr>
                <a:srgbClr val="000000"/>
              </a:buClr>
              <a:buSzPts val="2400"/>
              <a:buFont typeface="Outfit"/>
              <a:buNone/>
            </a:pPr>
            <a:r>
              <a:t/>
            </a:r>
            <a:endParaRPr b="0" i="0" sz="2400" u="none" cap="none" strike="noStrike">
              <a:solidFill>
                <a:srgbClr val="000000"/>
              </a:solidFill>
              <a:latin typeface="Outfit"/>
              <a:ea typeface="Outfit"/>
              <a:cs typeface="Outfit"/>
              <a:sym typeface="Outfit"/>
            </a:endParaRPr>
          </a:p>
        </p:txBody>
      </p:sp>
      <p:sp>
        <p:nvSpPr>
          <p:cNvPr id="837" name="Google Shape;837;p100"/>
          <p:cNvSpPr txBox="1"/>
          <p:nvPr>
            <p:ph idx="1" type="body"/>
          </p:nvPr>
        </p:nvSpPr>
        <p:spPr>
          <a:xfrm>
            <a:off x="396081" y="571500"/>
            <a:ext cx="1707900" cy="9552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82B2D8"/>
              </a:buClr>
              <a:buSzPts val="7100"/>
              <a:buNone/>
              <a:defRPr sz="7100">
                <a:solidFill>
                  <a:srgbClr val="82B2D8"/>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838" name="Google Shape;838;p100"/>
          <p:cNvSpPr txBox="1"/>
          <p:nvPr>
            <p:ph idx="2" type="body"/>
          </p:nvPr>
        </p:nvSpPr>
        <p:spPr>
          <a:xfrm>
            <a:off x="396081" y="1591768"/>
            <a:ext cx="9700500" cy="3662400"/>
          </a:xfrm>
          <a:prstGeom prst="rect">
            <a:avLst/>
          </a:prstGeom>
          <a:noFill/>
          <a:ln>
            <a:noFill/>
          </a:ln>
        </p:spPr>
        <p:txBody>
          <a:bodyPr anchorCtr="0" anchor="b" bIns="0" lIns="0" spcFirstLastPara="1" rIns="0" wrap="square" tIns="0">
            <a:normAutofit/>
          </a:bodyPr>
          <a:lstStyle>
            <a:lvl1pPr indent="-228600" lvl="0" marL="457200" algn="l">
              <a:lnSpc>
                <a:spcPct val="28571"/>
              </a:lnSpc>
              <a:spcBef>
                <a:spcPts val="500"/>
              </a:spcBef>
              <a:spcAft>
                <a:spcPts val="0"/>
              </a:spcAft>
              <a:buClr>
                <a:schemeClr val="accent2"/>
              </a:buClr>
              <a:buSzPts val="7100"/>
              <a:buNone/>
              <a:defRPr b="0" i="0" sz="7100">
                <a:solidFill>
                  <a:schemeClr val="accent2"/>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descr="A white letter on a black background&#10;&#10;Description automatically generated" id="839" name="Google Shape;839;p100"/>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 Subhead Slide_Blue">
  <p:cSld name="Chapter + Subhead Slide_Blue">
    <p:bg>
      <p:bgPr>
        <a:solidFill>
          <a:schemeClr val="lt1"/>
        </a:solidFill>
      </p:bgPr>
    </p:bg>
    <p:spTree>
      <p:nvGrpSpPr>
        <p:cNvPr id="840" name="Shape 840"/>
        <p:cNvGrpSpPr/>
        <p:nvPr/>
      </p:nvGrpSpPr>
      <p:grpSpPr>
        <a:xfrm>
          <a:off x="0" y="0"/>
          <a:ext cx="0" cy="0"/>
          <a:chOff x="0" y="0"/>
          <a:chExt cx="0" cy="0"/>
        </a:xfrm>
      </p:grpSpPr>
      <p:sp>
        <p:nvSpPr>
          <p:cNvPr id="841" name="Google Shape;841;p101"/>
          <p:cNvSpPr txBox="1"/>
          <p:nvPr>
            <p:ph idx="1" type="body"/>
          </p:nvPr>
        </p:nvSpPr>
        <p:spPr>
          <a:xfrm>
            <a:off x="396081" y="5334564"/>
            <a:ext cx="9700500" cy="956700"/>
          </a:xfrm>
          <a:prstGeom prst="rect">
            <a:avLst/>
          </a:prstGeom>
          <a:noFill/>
          <a:ln>
            <a:noFill/>
          </a:ln>
        </p:spPr>
        <p:txBody>
          <a:bodyPr anchorCtr="0" anchor="b" bIns="0" lIns="0" spcFirstLastPara="1" rIns="0" wrap="square" tIns="0">
            <a:normAutofit/>
          </a:bodyPr>
          <a:lstStyle>
            <a:lvl1pPr indent="-228600" lvl="0" marL="457200" algn="l">
              <a:lnSpc>
                <a:spcPct val="50000"/>
              </a:lnSpc>
              <a:spcBef>
                <a:spcPts val="500"/>
              </a:spcBef>
              <a:spcAft>
                <a:spcPts val="0"/>
              </a:spcAft>
              <a:buClr>
                <a:srgbClr val="82B2D8"/>
              </a:buClr>
              <a:buSzPts val="4000"/>
              <a:buNone/>
              <a:defRPr b="0" i="0" sz="4000">
                <a:solidFill>
                  <a:srgbClr val="82B2D8"/>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842" name="Google Shape;842;p101"/>
          <p:cNvSpPr txBox="1"/>
          <p:nvPr>
            <p:ph idx="2" type="body"/>
          </p:nvPr>
        </p:nvSpPr>
        <p:spPr>
          <a:xfrm>
            <a:off x="396081" y="571500"/>
            <a:ext cx="1707900" cy="9552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82B2D8"/>
              </a:buClr>
              <a:buSzPts val="7100"/>
              <a:buNone/>
              <a:defRPr sz="7100">
                <a:solidFill>
                  <a:srgbClr val="82B2D8"/>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843" name="Google Shape;843;p101"/>
          <p:cNvSpPr txBox="1"/>
          <p:nvPr>
            <p:ph idx="3" type="body"/>
          </p:nvPr>
        </p:nvSpPr>
        <p:spPr>
          <a:xfrm>
            <a:off x="396081" y="1591768"/>
            <a:ext cx="9700500" cy="3662400"/>
          </a:xfrm>
          <a:prstGeom prst="rect">
            <a:avLst/>
          </a:prstGeom>
          <a:noFill/>
          <a:ln>
            <a:noFill/>
          </a:ln>
        </p:spPr>
        <p:txBody>
          <a:bodyPr anchorCtr="0" anchor="b" bIns="0" lIns="0" spcFirstLastPara="1" rIns="0" wrap="square" tIns="0">
            <a:normAutofit/>
          </a:bodyPr>
          <a:lstStyle>
            <a:lvl1pPr indent="-228600" lvl="0" marL="457200" algn="l">
              <a:lnSpc>
                <a:spcPct val="28571"/>
              </a:lnSpc>
              <a:spcBef>
                <a:spcPts val="500"/>
              </a:spcBef>
              <a:spcAft>
                <a:spcPts val="0"/>
              </a:spcAft>
              <a:buClr>
                <a:schemeClr val="accent2"/>
              </a:buClr>
              <a:buSzPts val="7100"/>
              <a:buNone/>
              <a:defRPr b="0" i="0" sz="7100">
                <a:solidFill>
                  <a:schemeClr val="accent2"/>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pic>
        <p:nvPicPr>
          <p:cNvPr descr="A white letter on a black background&#10;&#10;Description automatically generated" id="844" name="Google Shape;844;p101"/>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_Orange">
  <p:cSld name="Chapter Slide_Orange">
    <p:bg>
      <p:bgPr>
        <a:solidFill>
          <a:schemeClr val="lt2"/>
        </a:solidFill>
      </p:bgPr>
    </p:bg>
    <p:spTree>
      <p:nvGrpSpPr>
        <p:cNvPr id="845" name="Shape 845"/>
        <p:cNvGrpSpPr/>
        <p:nvPr/>
      </p:nvGrpSpPr>
      <p:grpSpPr>
        <a:xfrm>
          <a:off x="0" y="0"/>
          <a:ext cx="0" cy="0"/>
          <a:chOff x="0" y="0"/>
          <a:chExt cx="0" cy="0"/>
        </a:xfrm>
      </p:grpSpPr>
      <p:pic>
        <p:nvPicPr>
          <p:cNvPr descr="A white letter on a black background&#10;&#10;Description automatically generated" id="846" name="Google Shape;846;p102"/>
          <p:cNvPicPr preferRelativeResize="0"/>
          <p:nvPr/>
        </p:nvPicPr>
        <p:blipFill rotWithShape="1">
          <a:blip r:embed="rId2">
            <a:alphaModFix/>
          </a:blip>
          <a:srcRect b="0" l="0" r="0" t="0"/>
          <a:stretch/>
        </p:blipFill>
        <p:spPr>
          <a:xfrm>
            <a:off x="10696628" y="317500"/>
            <a:ext cx="1052237" cy="270358"/>
          </a:xfrm>
          <a:prstGeom prst="rect">
            <a:avLst/>
          </a:prstGeom>
          <a:noFill/>
          <a:ln>
            <a:noFill/>
          </a:ln>
        </p:spPr>
      </p:pic>
      <p:sp>
        <p:nvSpPr>
          <p:cNvPr id="847" name="Google Shape;847;p102"/>
          <p:cNvSpPr txBox="1"/>
          <p:nvPr>
            <p:ph idx="1" type="body"/>
          </p:nvPr>
        </p:nvSpPr>
        <p:spPr>
          <a:xfrm>
            <a:off x="396081" y="1591768"/>
            <a:ext cx="9700500" cy="3662400"/>
          </a:xfrm>
          <a:prstGeom prst="rect">
            <a:avLst/>
          </a:prstGeom>
          <a:noFill/>
          <a:ln>
            <a:noFill/>
          </a:ln>
        </p:spPr>
        <p:txBody>
          <a:bodyPr anchorCtr="0" anchor="b" bIns="0" lIns="0" spcFirstLastPara="1" rIns="0" wrap="square" tIns="0">
            <a:normAutofit/>
          </a:bodyPr>
          <a:lstStyle>
            <a:lvl1pPr indent="-228600" lvl="0" marL="457200" algn="l">
              <a:lnSpc>
                <a:spcPct val="28571"/>
              </a:lnSpc>
              <a:spcBef>
                <a:spcPts val="500"/>
              </a:spcBef>
              <a:spcAft>
                <a:spcPts val="0"/>
              </a:spcAft>
              <a:buClr>
                <a:schemeClr val="accent4"/>
              </a:buClr>
              <a:buSzPts val="7100"/>
              <a:buNone/>
              <a:defRPr b="0" i="0" sz="7100">
                <a:solidFill>
                  <a:schemeClr val="accent4"/>
                </a:solidFill>
                <a:latin typeface="Outfit"/>
                <a:ea typeface="Outfit"/>
                <a:cs typeface="Outfit"/>
                <a:sym typeface="Outfit"/>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
        <p:nvSpPr>
          <p:cNvPr id="848" name="Google Shape;848;p102"/>
          <p:cNvSpPr txBox="1"/>
          <p:nvPr>
            <p:ph idx="2" type="body"/>
          </p:nvPr>
        </p:nvSpPr>
        <p:spPr>
          <a:xfrm>
            <a:off x="396081" y="571500"/>
            <a:ext cx="1707900" cy="9552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500"/>
              </a:spcBef>
              <a:spcAft>
                <a:spcPts val="0"/>
              </a:spcAft>
              <a:buClr>
                <a:srgbClr val="F9B379"/>
              </a:buClr>
              <a:buSzPts val="7100"/>
              <a:buNone/>
              <a:defRPr sz="7100">
                <a:solidFill>
                  <a:srgbClr val="F9B379"/>
                </a:solidFill>
              </a:defRPr>
            </a:lvl1pPr>
            <a:lvl2pPr indent="-285750" lvl="1" marL="914400" algn="l">
              <a:lnSpc>
                <a:spcPct val="222222"/>
              </a:lnSpc>
              <a:spcBef>
                <a:spcPts val="300"/>
              </a:spcBef>
              <a:spcAft>
                <a:spcPts val="0"/>
              </a:spcAft>
              <a:buClr>
                <a:srgbClr val="1B1915"/>
              </a:buClr>
              <a:buSzPts val="900"/>
              <a:buChar char="•"/>
              <a:defRPr/>
            </a:lvl2pPr>
            <a:lvl3pPr indent="-285750" lvl="2" marL="1371600" algn="l">
              <a:lnSpc>
                <a:spcPct val="222222"/>
              </a:lnSpc>
              <a:spcBef>
                <a:spcPts val="300"/>
              </a:spcBef>
              <a:spcAft>
                <a:spcPts val="0"/>
              </a:spcAft>
              <a:buClr>
                <a:srgbClr val="1B1915"/>
              </a:buClr>
              <a:buSzPts val="900"/>
              <a:buChar char="•"/>
              <a:defRPr/>
            </a:lvl3pPr>
            <a:lvl4pPr indent="-285750" lvl="3" marL="1828800" algn="l">
              <a:lnSpc>
                <a:spcPct val="222222"/>
              </a:lnSpc>
              <a:spcBef>
                <a:spcPts val="300"/>
              </a:spcBef>
              <a:spcAft>
                <a:spcPts val="0"/>
              </a:spcAft>
              <a:buClr>
                <a:srgbClr val="1B1915"/>
              </a:buClr>
              <a:buSzPts val="900"/>
              <a:buChar char="•"/>
              <a:defRPr/>
            </a:lvl4pPr>
            <a:lvl5pPr indent="-285750" lvl="4" marL="2286000" algn="l">
              <a:lnSpc>
                <a:spcPct val="222222"/>
              </a:lnSpc>
              <a:spcBef>
                <a:spcPts val="300"/>
              </a:spcBef>
              <a:spcAft>
                <a:spcPts val="0"/>
              </a:spcAft>
              <a:buClr>
                <a:srgbClr val="1B1915"/>
              </a:buClr>
              <a:buSzPts val="900"/>
              <a:buChar char="•"/>
              <a:defRPr/>
            </a:lvl5pPr>
            <a:lvl6pPr indent="-285750" lvl="5" marL="2743200" algn="l">
              <a:lnSpc>
                <a:spcPct val="90000"/>
              </a:lnSpc>
              <a:spcBef>
                <a:spcPts val="300"/>
              </a:spcBef>
              <a:spcAft>
                <a:spcPts val="0"/>
              </a:spcAft>
              <a:buClr>
                <a:schemeClr val="dk1"/>
              </a:buClr>
              <a:buSzPts val="900"/>
              <a:buChar char="•"/>
              <a:defRPr/>
            </a:lvl6pPr>
            <a:lvl7pPr indent="-285750" lvl="6" marL="3200400" algn="l">
              <a:lnSpc>
                <a:spcPct val="90000"/>
              </a:lnSpc>
              <a:spcBef>
                <a:spcPts val="300"/>
              </a:spcBef>
              <a:spcAft>
                <a:spcPts val="0"/>
              </a:spcAft>
              <a:buClr>
                <a:schemeClr val="dk1"/>
              </a:buClr>
              <a:buSzPts val="900"/>
              <a:buChar char="•"/>
              <a:defRPr/>
            </a:lvl7pPr>
            <a:lvl8pPr indent="-285750" lvl="7" marL="3657600" algn="l">
              <a:lnSpc>
                <a:spcPct val="90000"/>
              </a:lnSpc>
              <a:spcBef>
                <a:spcPts val="300"/>
              </a:spcBef>
              <a:spcAft>
                <a:spcPts val="0"/>
              </a:spcAft>
              <a:buClr>
                <a:schemeClr val="dk1"/>
              </a:buClr>
              <a:buSzPts val="900"/>
              <a:buChar char="•"/>
              <a:defRPr/>
            </a:lvl8pPr>
            <a:lvl9pPr indent="-285750" lvl="8" marL="4114800" algn="l">
              <a:lnSpc>
                <a:spcPct val="90000"/>
              </a:lnSpc>
              <a:spcBef>
                <a:spcPts val="300"/>
              </a:spcBef>
              <a:spcAft>
                <a:spcPts val="0"/>
              </a:spcAft>
              <a:buClr>
                <a:schemeClr val="dk1"/>
              </a:buClr>
              <a:buSzPts val="9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3.xml"/><Relationship Id="rId84" Type="http://schemas.openxmlformats.org/officeDocument/2006/relationships/theme" Target="../theme/theme1.xml"/><Relationship Id="rId83" Type="http://schemas.openxmlformats.org/officeDocument/2006/relationships/slideLayout" Target="../slideLayouts/slideLayout96.xml"/><Relationship Id="rId42" Type="http://schemas.openxmlformats.org/officeDocument/2006/relationships/slideLayout" Target="../slideLayouts/slideLayout55.xml"/><Relationship Id="rId41" Type="http://schemas.openxmlformats.org/officeDocument/2006/relationships/slideLayout" Target="../slideLayouts/slideLayout54.xml"/><Relationship Id="rId44" Type="http://schemas.openxmlformats.org/officeDocument/2006/relationships/slideLayout" Target="../slideLayouts/slideLayout57.xml"/><Relationship Id="rId43" Type="http://schemas.openxmlformats.org/officeDocument/2006/relationships/slideLayout" Target="../slideLayouts/slideLayout56.xml"/><Relationship Id="rId46" Type="http://schemas.openxmlformats.org/officeDocument/2006/relationships/slideLayout" Target="../slideLayouts/slideLayout59.xml"/><Relationship Id="rId45" Type="http://schemas.openxmlformats.org/officeDocument/2006/relationships/slideLayout" Target="../slideLayouts/slideLayout58.xml"/><Relationship Id="rId80" Type="http://schemas.openxmlformats.org/officeDocument/2006/relationships/slideLayout" Target="../slideLayouts/slideLayout93.xml"/><Relationship Id="rId82" Type="http://schemas.openxmlformats.org/officeDocument/2006/relationships/slideLayout" Target="../slideLayouts/slideLayout95.xml"/><Relationship Id="rId81" Type="http://schemas.openxmlformats.org/officeDocument/2006/relationships/slideLayout" Target="../slideLayouts/slideLayout94.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48" Type="http://schemas.openxmlformats.org/officeDocument/2006/relationships/slideLayout" Target="../slideLayouts/slideLayout61.xml"/><Relationship Id="rId47" Type="http://schemas.openxmlformats.org/officeDocument/2006/relationships/slideLayout" Target="../slideLayouts/slideLayout60.xml"/><Relationship Id="rId49" Type="http://schemas.openxmlformats.org/officeDocument/2006/relationships/slideLayout" Target="../slideLayouts/slideLayout6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73" Type="http://schemas.openxmlformats.org/officeDocument/2006/relationships/slideLayout" Target="../slideLayouts/slideLayout86.xml"/><Relationship Id="rId72" Type="http://schemas.openxmlformats.org/officeDocument/2006/relationships/slideLayout" Target="../slideLayouts/slideLayout85.xml"/><Relationship Id="rId31" Type="http://schemas.openxmlformats.org/officeDocument/2006/relationships/slideLayout" Target="../slideLayouts/slideLayout44.xml"/><Relationship Id="rId75" Type="http://schemas.openxmlformats.org/officeDocument/2006/relationships/slideLayout" Target="../slideLayouts/slideLayout88.xml"/><Relationship Id="rId30" Type="http://schemas.openxmlformats.org/officeDocument/2006/relationships/slideLayout" Target="../slideLayouts/slideLayout43.xml"/><Relationship Id="rId74" Type="http://schemas.openxmlformats.org/officeDocument/2006/relationships/slideLayout" Target="../slideLayouts/slideLayout87.xml"/><Relationship Id="rId33" Type="http://schemas.openxmlformats.org/officeDocument/2006/relationships/slideLayout" Target="../slideLayouts/slideLayout46.xml"/><Relationship Id="rId77" Type="http://schemas.openxmlformats.org/officeDocument/2006/relationships/slideLayout" Target="../slideLayouts/slideLayout90.xml"/><Relationship Id="rId32" Type="http://schemas.openxmlformats.org/officeDocument/2006/relationships/slideLayout" Target="../slideLayouts/slideLayout45.xml"/><Relationship Id="rId76" Type="http://schemas.openxmlformats.org/officeDocument/2006/relationships/slideLayout" Target="../slideLayouts/slideLayout89.xml"/><Relationship Id="rId35" Type="http://schemas.openxmlformats.org/officeDocument/2006/relationships/slideLayout" Target="../slideLayouts/slideLayout48.xml"/><Relationship Id="rId79" Type="http://schemas.openxmlformats.org/officeDocument/2006/relationships/slideLayout" Target="../slideLayouts/slideLayout92.xml"/><Relationship Id="rId34" Type="http://schemas.openxmlformats.org/officeDocument/2006/relationships/slideLayout" Target="../slideLayouts/slideLayout47.xml"/><Relationship Id="rId78" Type="http://schemas.openxmlformats.org/officeDocument/2006/relationships/slideLayout" Target="../slideLayouts/slideLayout91.xml"/><Relationship Id="rId71" Type="http://schemas.openxmlformats.org/officeDocument/2006/relationships/slideLayout" Target="../slideLayouts/slideLayout84.xml"/><Relationship Id="rId70" Type="http://schemas.openxmlformats.org/officeDocument/2006/relationships/slideLayout" Target="../slideLayouts/slideLayout83.xml"/><Relationship Id="rId37" Type="http://schemas.openxmlformats.org/officeDocument/2006/relationships/slideLayout" Target="../slideLayouts/slideLayout50.xml"/><Relationship Id="rId36" Type="http://schemas.openxmlformats.org/officeDocument/2006/relationships/slideLayout" Target="../slideLayouts/slideLayout49.xml"/><Relationship Id="rId39" Type="http://schemas.openxmlformats.org/officeDocument/2006/relationships/slideLayout" Target="../slideLayouts/slideLayout52.xml"/><Relationship Id="rId38" Type="http://schemas.openxmlformats.org/officeDocument/2006/relationships/slideLayout" Target="../slideLayouts/slideLayout51.xml"/><Relationship Id="rId62" Type="http://schemas.openxmlformats.org/officeDocument/2006/relationships/slideLayout" Target="../slideLayouts/slideLayout75.xml"/><Relationship Id="rId61" Type="http://schemas.openxmlformats.org/officeDocument/2006/relationships/slideLayout" Target="../slideLayouts/slideLayout74.xml"/><Relationship Id="rId20" Type="http://schemas.openxmlformats.org/officeDocument/2006/relationships/slideLayout" Target="../slideLayouts/slideLayout33.xml"/><Relationship Id="rId64" Type="http://schemas.openxmlformats.org/officeDocument/2006/relationships/slideLayout" Target="../slideLayouts/slideLayout77.xml"/><Relationship Id="rId63" Type="http://schemas.openxmlformats.org/officeDocument/2006/relationships/slideLayout" Target="../slideLayouts/slideLayout76.xml"/><Relationship Id="rId22" Type="http://schemas.openxmlformats.org/officeDocument/2006/relationships/slideLayout" Target="../slideLayouts/slideLayout35.xml"/><Relationship Id="rId66" Type="http://schemas.openxmlformats.org/officeDocument/2006/relationships/slideLayout" Target="../slideLayouts/slideLayout79.xml"/><Relationship Id="rId21" Type="http://schemas.openxmlformats.org/officeDocument/2006/relationships/slideLayout" Target="../slideLayouts/slideLayout34.xml"/><Relationship Id="rId65" Type="http://schemas.openxmlformats.org/officeDocument/2006/relationships/slideLayout" Target="../slideLayouts/slideLayout78.xml"/><Relationship Id="rId24" Type="http://schemas.openxmlformats.org/officeDocument/2006/relationships/slideLayout" Target="../slideLayouts/slideLayout37.xml"/><Relationship Id="rId68" Type="http://schemas.openxmlformats.org/officeDocument/2006/relationships/slideLayout" Target="../slideLayouts/slideLayout81.xml"/><Relationship Id="rId23" Type="http://schemas.openxmlformats.org/officeDocument/2006/relationships/slideLayout" Target="../slideLayouts/slideLayout36.xml"/><Relationship Id="rId67" Type="http://schemas.openxmlformats.org/officeDocument/2006/relationships/slideLayout" Target="../slideLayouts/slideLayout80.xml"/><Relationship Id="rId60" Type="http://schemas.openxmlformats.org/officeDocument/2006/relationships/slideLayout" Target="../slideLayouts/slideLayout73.xml"/><Relationship Id="rId26" Type="http://schemas.openxmlformats.org/officeDocument/2006/relationships/slideLayout" Target="../slideLayouts/slideLayout39.xml"/><Relationship Id="rId25" Type="http://schemas.openxmlformats.org/officeDocument/2006/relationships/slideLayout" Target="../slideLayouts/slideLayout38.xml"/><Relationship Id="rId69" Type="http://schemas.openxmlformats.org/officeDocument/2006/relationships/slideLayout" Target="../slideLayouts/slideLayout82.xml"/><Relationship Id="rId28" Type="http://schemas.openxmlformats.org/officeDocument/2006/relationships/slideLayout" Target="../slideLayouts/slideLayout41.xml"/><Relationship Id="rId27" Type="http://schemas.openxmlformats.org/officeDocument/2006/relationships/slideLayout" Target="../slideLayouts/slideLayout40.xml"/><Relationship Id="rId29" Type="http://schemas.openxmlformats.org/officeDocument/2006/relationships/slideLayout" Target="../slideLayouts/slideLayout42.xml"/><Relationship Id="rId51" Type="http://schemas.openxmlformats.org/officeDocument/2006/relationships/slideLayout" Target="../slideLayouts/slideLayout64.xml"/><Relationship Id="rId50" Type="http://schemas.openxmlformats.org/officeDocument/2006/relationships/slideLayout" Target="../slideLayouts/slideLayout63.xml"/><Relationship Id="rId53" Type="http://schemas.openxmlformats.org/officeDocument/2006/relationships/slideLayout" Target="../slideLayouts/slideLayout66.xml"/><Relationship Id="rId52" Type="http://schemas.openxmlformats.org/officeDocument/2006/relationships/slideLayout" Target="../slideLayouts/slideLayout65.xml"/><Relationship Id="rId11" Type="http://schemas.openxmlformats.org/officeDocument/2006/relationships/slideLayout" Target="../slideLayouts/slideLayout24.xml"/><Relationship Id="rId55" Type="http://schemas.openxmlformats.org/officeDocument/2006/relationships/slideLayout" Target="../slideLayouts/slideLayout68.xml"/><Relationship Id="rId10" Type="http://schemas.openxmlformats.org/officeDocument/2006/relationships/slideLayout" Target="../slideLayouts/slideLayout23.xml"/><Relationship Id="rId54" Type="http://schemas.openxmlformats.org/officeDocument/2006/relationships/slideLayout" Target="../slideLayouts/slideLayout67.xml"/><Relationship Id="rId13" Type="http://schemas.openxmlformats.org/officeDocument/2006/relationships/slideLayout" Target="../slideLayouts/slideLayout26.xml"/><Relationship Id="rId57" Type="http://schemas.openxmlformats.org/officeDocument/2006/relationships/slideLayout" Target="../slideLayouts/slideLayout70.xml"/><Relationship Id="rId12" Type="http://schemas.openxmlformats.org/officeDocument/2006/relationships/slideLayout" Target="../slideLayouts/slideLayout25.xml"/><Relationship Id="rId56" Type="http://schemas.openxmlformats.org/officeDocument/2006/relationships/slideLayout" Target="../slideLayouts/slideLayout69.xml"/><Relationship Id="rId15" Type="http://schemas.openxmlformats.org/officeDocument/2006/relationships/slideLayout" Target="../slideLayouts/slideLayout28.xml"/><Relationship Id="rId59" Type="http://schemas.openxmlformats.org/officeDocument/2006/relationships/slideLayout" Target="../slideLayouts/slideLayout72.xml"/><Relationship Id="rId14" Type="http://schemas.openxmlformats.org/officeDocument/2006/relationships/slideLayout" Target="../slideLayouts/slideLayout27.xml"/><Relationship Id="rId58" Type="http://schemas.openxmlformats.org/officeDocument/2006/relationships/slideLayout" Target="../slideLayouts/slideLayout71.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19" Type="http://schemas.openxmlformats.org/officeDocument/2006/relationships/slideLayout" Target="../slideLayouts/slideLayout32.xml"/><Relationship Id="rId18"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36.xml"/><Relationship Id="rId42" Type="http://schemas.openxmlformats.org/officeDocument/2006/relationships/slideLayout" Target="../slideLayouts/slideLayout138.xml"/><Relationship Id="rId41" Type="http://schemas.openxmlformats.org/officeDocument/2006/relationships/slideLayout" Target="../slideLayouts/slideLayout137.xml"/><Relationship Id="rId44" Type="http://schemas.openxmlformats.org/officeDocument/2006/relationships/slideLayout" Target="../slideLayouts/slideLayout140.xml"/><Relationship Id="rId43" Type="http://schemas.openxmlformats.org/officeDocument/2006/relationships/slideLayout" Target="../slideLayouts/slideLayout139.xml"/><Relationship Id="rId46" Type="http://schemas.openxmlformats.org/officeDocument/2006/relationships/slideLayout" Target="../slideLayouts/slideLayout142.xml"/><Relationship Id="rId45" Type="http://schemas.openxmlformats.org/officeDocument/2006/relationships/slideLayout" Target="../slideLayouts/slideLayout141.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48" Type="http://schemas.openxmlformats.org/officeDocument/2006/relationships/slideLayout" Target="../slideLayouts/slideLayout144.xml"/><Relationship Id="rId47" Type="http://schemas.openxmlformats.org/officeDocument/2006/relationships/slideLayout" Target="../slideLayouts/slideLayout143.xml"/><Relationship Id="rId49" Type="http://schemas.openxmlformats.org/officeDocument/2006/relationships/slideLayout" Target="../slideLayouts/slideLayout145.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31" Type="http://schemas.openxmlformats.org/officeDocument/2006/relationships/slideLayout" Target="../slideLayouts/slideLayout127.xml"/><Relationship Id="rId30" Type="http://schemas.openxmlformats.org/officeDocument/2006/relationships/slideLayout" Target="../slideLayouts/slideLayout126.xml"/><Relationship Id="rId33" Type="http://schemas.openxmlformats.org/officeDocument/2006/relationships/slideLayout" Target="../slideLayouts/slideLayout129.xml"/><Relationship Id="rId32" Type="http://schemas.openxmlformats.org/officeDocument/2006/relationships/slideLayout" Target="../slideLayouts/slideLayout128.xml"/><Relationship Id="rId35" Type="http://schemas.openxmlformats.org/officeDocument/2006/relationships/slideLayout" Target="../slideLayouts/slideLayout131.xml"/><Relationship Id="rId34" Type="http://schemas.openxmlformats.org/officeDocument/2006/relationships/slideLayout" Target="../slideLayouts/slideLayout130.xml"/><Relationship Id="rId37" Type="http://schemas.openxmlformats.org/officeDocument/2006/relationships/slideLayout" Target="../slideLayouts/slideLayout133.xml"/><Relationship Id="rId36" Type="http://schemas.openxmlformats.org/officeDocument/2006/relationships/slideLayout" Target="../slideLayouts/slideLayout132.xml"/><Relationship Id="rId39" Type="http://schemas.openxmlformats.org/officeDocument/2006/relationships/slideLayout" Target="../slideLayouts/slideLayout135.xml"/><Relationship Id="rId38" Type="http://schemas.openxmlformats.org/officeDocument/2006/relationships/slideLayout" Target="../slideLayouts/slideLayout134.xml"/><Relationship Id="rId20" Type="http://schemas.openxmlformats.org/officeDocument/2006/relationships/slideLayout" Target="../slideLayouts/slideLayout116.xml"/><Relationship Id="rId22" Type="http://schemas.openxmlformats.org/officeDocument/2006/relationships/slideLayout" Target="../slideLayouts/slideLayout118.xml"/><Relationship Id="rId21" Type="http://schemas.openxmlformats.org/officeDocument/2006/relationships/slideLayout" Target="../slideLayouts/slideLayout117.xml"/><Relationship Id="rId24" Type="http://schemas.openxmlformats.org/officeDocument/2006/relationships/slideLayout" Target="../slideLayouts/slideLayout120.xml"/><Relationship Id="rId23" Type="http://schemas.openxmlformats.org/officeDocument/2006/relationships/slideLayout" Target="../slideLayouts/slideLayout119.xml"/><Relationship Id="rId60" Type="http://schemas.openxmlformats.org/officeDocument/2006/relationships/theme" Target="../theme/theme3.xml"/><Relationship Id="rId26" Type="http://schemas.openxmlformats.org/officeDocument/2006/relationships/slideLayout" Target="../slideLayouts/slideLayout122.xml"/><Relationship Id="rId25" Type="http://schemas.openxmlformats.org/officeDocument/2006/relationships/slideLayout" Target="../slideLayouts/slideLayout121.xml"/><Relationship Id="rId28" Type="http://schemas.openxmlformats.org/officeDocument/2006/relationships/slideLayout" Target="../slideLayouts/slideLayout124.xml"/><Relationship Id="rId27" Type="http://schemas.openxmlformats.org/officeDocument/2006/relationships/slideLayout" Target="../slideLayouts/slideLayout123.xml"/><Relationship Id="rId29" Type="http://schemas.openxmlformats.org/officeDocument/2006/relationships/slideLayout" Target="../slideLayouts/slideLayout125.xml"/><Relationship Id="rId51" Type="http://schemas.openxmlformats.org/officeDocument/2006/relationships/slideLayout" Target="../slideLayouts/slideLayout147.xml"/><Relationship Id="rId50" Type="http://schemas.openxmlformats.org/officeDocument/2006/relationships/slideLayout" Target="../slideLayouts/slideLayout146.xml"/><Relationship Id="rId53" Type="http://schemas.openxmlformats.org/officeDocument/2006/relationships/slideLayout" Target="../slideLayouts/slideLayout149.xml"/><Relationship Id="rId52" Type="http://schemas.openxmlformats.org/officeDocument/2006/relationships/slideLayout" Target="../slideLayouts/slideLayout148.xml"/><Relationship Id="rId11" Type="http://schemas.openxmlformats.org/officeDocument/2006/relationships/slideLayout" Target="../slideLayouts/slideLayout107.xml"/><Relationship Id="rId55" Type="http://schemas.openxmlformats.org/officeDocument/2006/relationships/slideLayout" Target="../slideLayouts/slideLayout151.xml"/><Relationship Id="rId10" Type="http://schemas.openxmlformats.org/officeDocument/2006/relationships/slideLayout" Target="../slideLayouts/slideLayout106.xml"/><Relationship Id="rId54" Type="http://schemas.openxmlformats.org/officeDocument/2006/relationships/slideLayout" Target="../slideLayouts/slideLayout150.xml"/><Relationship Id="rId13" Type="http://schemas.openxmlformats.org/officeDocument/2006/relationships/slideLayout" Target="../slideLayouts/slideLayout109.xml"/><Relationship Id="rId57" Type="http://schemas.openxmlformats.org/officeDocument/2006/relationships/slideLayout" Target="../slideLayouts/slideLayout153.xml"/><Relationship Id="rId12" Type="http://schemas.openxmlformats.org/officeDocument/2006/relationships/slideLayout" Target="../slideLayouts/slideLayout108.xml"/><Relationship Id="rId56" Type="http://schemas.openxmlformats.org/officeDocument/2006/relationships/slideLayout" Target="../slideLayouts/slideLayout152.xml"/><Relationship Id="rId15" Type="http://schemas.openxmlformats.org/officeDocument/2006/relationships/slideLayout" Target="../slideLayouts/slideLayout111.xml"/><Relationship Id="rId59" Type="http://schemas.openxmlformats.org/officeDocument/2006/relationships/slideLayout" Target="../slideLayouts/slideLayout155.xml"/><Relationship Id="rId14" Type="http://schemas.openxmlformats.org/officeDocument/2006/relationships/slideLayout" Target="../slideLayouts/slideLayout110.xml"/><Relationship Id="rId58" Type="http://schemas.openxmlformats.org/officeDocument/2006/relationships/slideLayout" Target="../slideLayouts/slideLayout154.xml"/><Relationship Id="rId17" Type="http://schemas.openxmlformats.org/officeDocument/2006/relationships/slideLayout" Target="../slideLayouts/slideLayout113.xml"/><Relationship Id="rId16" Type="http://schemas.openxmlformats.org/officeDocument/2006/relationships/slideLayout" Target="../slideLayouts/slideLayout112.xml"/><Relationship Id="rId19" Type="http://schemas.openxmlformats.org/officeDocument/2006/relationships/slideLayout" Target="../slideLayouts/slideLayout115.xml"/><Relationship Id="rId18"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1" name="Shape 91"/>
        <p:cNvGrpSpPr/>
        <p:nvPr/>
      </p:nvGrpSpPr>
      <p:grpSpPr>
        <a:xfrm>
          <a:off x="0" y="0"/>
          <a:ext cx="0" cy="0"/>
          <a:chOff x="0" y="0"/>
          <a:chExt cx="0" cy="0"/>
        </a:xfrm>
      </p:grpSpPr>
      <p:sp>
        <p:nvSpPr>
          <p:cNvPr id="92" name="Google Shape;92;p15"/>
          <p:cNvSpPr txBox="1"/>
          <p:nvPr>
            <p:ph type="title"/>
          </p:nvPr>
        </p:nvSpPr>
        <p:spPr>
          <a:xfrm>
            <a:off x="381000" y="389467"/>
            <a:ext cx="11366400" cy="1325700"/>
          </a:xfrm>
          <a:prstGeom prst="rect">
            <a:avLst/>
          </a:prstGeom>
          <a:noFill/>
          <a:ln>
            <a:noFill/>
          </a:ln>
        </p:spPr>
        <p:txBody>
          <a:bodyPr anchorCtr="0" anchor="ctr" bIns="0" lIns="0" spcFirstLastPara="1" rIns="0" wrap="square" tIns="0">
            <a:normAutofit/>
          </a:bodyPr>
          <a:lstStyle>
            <a:lvl1pPr lvl="0" marR="0" algn="l">
              <a:lnSpc>
                <a:spcPct val="90000"/>
              </a:lnSpc>
              <a:spcBef>
                <a:spcPts val="0"/>
              </a:spcBef>
              <a:spcAft>
                <a:spcPts val="0"/>
              </a:spcAft>
              <a:buClr>
                <a:schemeClr val="dk1"/>
              </a:buClr>
              <a:buSzPts val="5100"/>
              <a:buFont typeface="Outfit"/>
              <a:buNone/>
              <a:defRPr b="0" i="0" sz="5100" u="none" cap="none" strike="noStrike">
                <a:solidFill>
                  <a:schemeClr val="dk1"/>
                </a:solidFill>
                <a:latin typeface="Outfit"/>
                <a:ea typeface="Outfit"/>
                <a:cs typeface="Outfit"/>
                <a:sym typeface="Outfit"/>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93" name="Google Shape;93;p15"/>
          <p:cNvSpPr txBox="1"/>
          <p:nvPr>
            <p:ph idx="1" type="body"/>
          </p:nvPr>
        </p:nvSpPr>
        <p:spPr>
          <a:xfrm>
            <a:off x="381000" y="1849967"/>
            <a:ext cx="11366400" cy="4351200"/>
          </a:xfrm>
          <a:prstGeom prst="rect">
            <a:avLst/>
          </a:prstGeom>
          <a:noFill/>
          <a:ln>
            <a:noFill/>
          </a:ln>
        </p:spPr>
        <p:txBody>
          <a:bodyPr anchorCtr="0" anchor="t" bIns="0" lIns="0" spcFirstLastPara="1" rIns="0" wrap="square" tIns="0">
            <a:normAutofit/>
          </a:bodyPr>
          <a:lstStyle>
            <a:lvl1pPr indent="-323850" lvl="0" marL="457200" marR="0" algn="l">
              <a:lnSpc>
                <a:spcPct val="110000"/>
              </a:lnSpc>
              <a:spcBef>
                <a:spcPts val="500"/>
              </a:spcBef>
              <a:spcAft>
                <a:spcPts val="0"/>
              </a:spcAft>
              <a:buClr>
                <a:srgbClr val="1B1915"/>
              </a:buClr>
              <a:buSzPts val="1500"/>
              <a:buFont typeface="Arial"/>
              <a:buChar char="•"/>
              <a:defRPr b="0" i="0" sz="1500" u="none" cap="none" strike="noStrike">
                <a:solidFill>
                  <a:srgbClr val="1B1915"/>
                </a:solidFill>
                <a:latin typeface="Outfit Light"/>
                <a:ea typeface="Outfit Light"/>
                <a:cs typeface="Outfit Light"/>
                <a:sym typeface="Outfit Light"/>
              </a:defRPr>
            </a:lvl1pPr>
            <a:lvl2pPr indent="-323850" lvl="1" marL="914400" marR="0" algn="l">
              <a:lnSpc>
                <a:spcPct val="110000"/>
              </a:lnSpc>
              <a:spcBef>
                <a:spcPts val="300"/>
              </a:spcBef>
              <a:spcAft>
                <a:spcPts val="0"/>
              </a:spcAft>
              <a:buClr>
                <a:srgbClr val="1B1915"/>
              </a:buClr>
              <a:buSzPts val="1500"/>
              <a:buFont typeface="Arial"/>
              <a:buChar char="•"/>
              <a:defRPr b="0" i="0" sz="1500" u="none" cap="none" strike="noStrike">
                <a:solidFill>
                  <a:srgbClr val="1B1915"/>
                </a:solidFill>
                <a:latin typeface="Outfit Light"/>
                <a:ea typeface="Outfit Light"/>
                <a:cs typeface="Outfit Light"/>
                <a:sym typeface="Outfit Light"/>
              </a:defRPr>
            </a:lvl2pPr>
            <a:lvl3pPr indent="-304800" lvl="2" marL="1371600" marR="0" algn="l">
              <a:lnSpc>
                <a:spcPct val="110000"/>
              </a:lnSpc>
              <a:spcBef>
                <a:spcPts val="300"/>
              </a:spcBef>
              <a:spcAft>
                <a:spcPts val="0"/>
              </a:spcAft>
              <a:buClr>
                <a:srgbClr val="1B1915"/>
              </a:buClr>
              <a:buSzPts val="1200"/>
              <a:buFont typeface="Arial"/>
              <a:buChar char="•"/>
              <a:defRPr b="0" i="0" sz="1200" u="none" cap="none" strike="noStrike">
                <a:solidFill>
                  <a:srgbClr val="1B1915"/>
                </a:solidFill>
                <a:latin typeface="Outfit Light"/>
                <a:ea typeface="Outfit Light"/>
                <a:cs typeface="Outfit Light"/>
                <a:sym typeface="Outfit Light"/>
              </a:defRPr>
            </a:lvl3pPr>
            <a:lvl4pPr indent="-298450" lvl="3" marL="1828800" marR="0" algn="l">
              <a:lnSpc>
                <a:spcPct val="110000"/>
              </a:lnSpc>
              <a:spcBef>
                <a:spcPts val="300"/>
              </a:spcBef>
              <a:spcAft>
                <a:spcPts val="0"/>
              </a:spcAft>
              <a:buClr>
                <a:srgbClr val="1B1915"/>
              </a:buClr>
              <a:buSzPts val="1100"/>
              <a:buFont typeface="Arial"/>
              <a:buChar char="•"/>
              <a:defRPr b="0" i="0" sz="1100" u="none" cap="none" strike="noStrike">
                <a:solidFill>
                  <a:srgbClr val="1B1915"/>
                </a:solidFill>
                <a:latin typeface="Outfit Light"/>
                <a:ea typeface="Outfit Light"/>
                <a:cs typeface="Outfit Light"/>
                <a:sym typeface="Outfit Light"/>
              </a:defRPr>
            </a:lvl4pPr>
            <a:lvl5pPr indent="-298450" lvl="4" marL="2286000" marR="0" algn="l">
              <a:lnSpc>
                <a:spcPct val="110000"/>
              </a:lnSpc>
              <a:spcBef>
                <a:spcPts val="300"/>
              </a:spcBef>
              <a:spcAft>
                <a:spcPts val="0"/>
              </a:spcAft>
              <a:buClr>
                <a:srgbClr val="1B1915"/>
              </a:buClr>
              <a:buSzPts val="1100"/>
              <a:buFont typeface="Arial"/>
              <a:buChar char="•"/>
              <a:defRPr b="0" i="0" sz="1100" u="none" cap="none" strike="noStrike">
                <a:solidFill>
                  <a:srgbClr val="1B1915"/>
                </a:solidFill>
                <a:latin typeface="Outfit Light"/>
                <a:ea typeface="Outfit Light"/>
                <a:cs typeface="Outfit Light"/>
                <a:sym typeface="Outfit Light"/>
              </a:defRPr>
            </a:lvl5pPr>
            <a:lvl6pPr indent="-285750" lvl="5" marL="2743200" marR="0" algn="l">
              <a:lnSpc>
                <a:spcPct val="90000"/>
              </a:lnSpc>
              <a:spcBef>
                <a:spcPts val="300"/>
              </a:spcBef>
              <a:spcAft>
                <a:spcPts val="0"/>
              </a:spcAft>
              <a:buClr>
                <a:schemeClr val="dk1"/>
              </a:buClr>
              <a:buSzPts val="900"/>
              <a:buFont typeface="Arial"/>
              <a:buChar char="•"/>
              <a:defRPr b="0" i="0" sz="900" u="none" cap="none" strike="noStrike">
                <a:solidFill>
                  <a:schemeClr val="dk1"/>
                </a:solidFill>
                <a:latin typeface="Outfit"/>
                <a:ea typeface="Outfit"/>
                <a:cs typeface="Outfit"/>
                <a:sym typeface="Outfit"/>
              </a:defRPr>
            </a:lvl6pPr>
            <a:lvl7pPr indent="-285750" lvl="6" marL="3200400" marR="0" algn="l">
              <a:lnSpc>
                <a:spcPct val="90000"/>
              </a:lnSpc>
              <a:spcBef>
                <a:spcPts val="300"/>
              </a:spcBef>
              <a:spcAft>
                <a:spcPts val="0"/>
              </a:spcAft>
              <a:buClr>
                <a:schemeClr val="dk1"/>
              </a:buClr>
              <a:buSzPts val="900"/>
              <a:buFont typeface="Arial"/>
              <a:buChar char="•"/>
              <a:defRPr b="0" i="0" sz="900" u="none" cap="none" strike="noStrike">
                <a:solidFill>
                  <a:schemeClr val="dk1"/>
                </a:solidFill>
                <a:latin typeface="Outfit"/>
                <a:ea typeface="Outfit"/>
                <a:cs typeface="Outfit"/>
                <a:sym typeface="Outfit"/>
              </a:defRPr>
            </a:lvl7pPr>
            <a:lvl8pPr indent="-285750" lvl="7" marL="3657600" marR="0" algn="l">
              <a:lnSpc>
                <a:spcPct val="90000"/>
              </a:lnSpc>
              <a:spcBef>
                <a:spcPts val="300"/>
              </a:spcBef>
              <a:spcAft>
                <a:spcPts val="0"/>
              </a:spcAft>
              <a:buClr>
                <a:schemeClr val="dk1"/>
              </a:buClr>
              <a:buSzPts val="900"/>
              <a:buFont typeface="Arial"/>
              <a:buChar char="•"/>
              <a:defRPr b="0" i="0" sz="900" u="none" cap="none" strike="noStrike">
                <a:solidFill>
                  <a:schemeClr val="dk1"/>
                </a:solidFill>
                <a:latin typeface="Outfit"/>
                <a:ea typeface="Outfit"/>
                <a:cs typeface="Outfit"/>
                <a:sym typeface="Outfit"/>
              </a:defRPr>
            </a:lvl8pPr>
            <a:lvl9pPr indent="-285750" lvl="8" marL="4114800" marR="0" algn="l">
              <a:lnSpc>
                <a:spcPct val="90000"/>
              </a:lnSpc>
              <a:spcBef>
                <a:spcPts val="300"/>
              </a:spcBef>
              <a:spcAft>
                <a:spcPts val="0"/>
              </a:spcAft>
              <a:buClr>
                <a:schemeClr val="dk1"/>
              </a:buClr>
              <a:buSzPts val="900"/>
              <a:buFont typeface="Arial"/>
              <a:buChar char="•"/>
              <a:defRPr b="0" i="0" sz="900" u="none" cap="none" strike="noStrike">
                <a:solidFill>
                  <a:schemeClr val="dk1"/>
                </a:solidFill>
                <a:latin typeface="Outfit"/>
                <a:ea typeface="Outfit"/>
                <a:cs typeface="Outfit"/>
                <a:sym typeface="Outfit"/>
              </a:defRPr>
            </a:lvl9pPr>
          </a:lstStyle>
          <a:p/>
        </p:txBody>
      </p:sp>
      <p:sp>
        <p:nvSpPr>
          <p:cNvPr id="94" name="Google Shape;94;p15"/>
          <p:cNvSpPr txBox="1"/>
          <p:nvPr/>
        </p:nvSpPr>
        <p:spPr>
          <a:xfrm>
            <a:off x="7910423" y="4727276"/>
            <a:ext cx="92400" cy="378600"/>
          </a:xfrm>
          <a:prstGeom prst="rect">
            <a:avLst/>
          </a:prstGeom>
          <a:noFill/>
          <a:ln>
            <a:noFill/>
          </a:ln>
        </p:spPr>
        <p:txBody>
          <a:bodyPr anchorCtr="0" anchor="t" bIns="22875" lIns="45700" spcFirstLastPara="1" rIns="45700" wrap="square" tIns="22875">
            <a:spAutoFit/>
          </a:bodyPr>
          <a:lstStyle/>
          <a:p>
            <a:pPr indent="0" lvl="0" marL="0" marR="0" rtl="0" algn="l">
              <a:lnSpc>
                <a:spcPct val="90000"/>
              </a:lnSpc>
              <a:spcBef>
                <a:spcPts val="0"/>
              </a:spcBef>
              <a:spcAft>
                <a:spcPts val="0"/>
              </a:spcAft>
              <a:buClr>
                <a:srgbClr val="000000"/>
              </a:buClr>
              <a:buSzPts val="2400"/>
              <a:buFont typeface="Outfit"/>
              <a:buNone/>
            </a:pPr>
            <a:r>
              <a:t/>
            </a:r>
            <a:endParaRPr b="0" i="0" sz="2400" u="none" cap="none" strike="noStrike">
              <a:solidFill>
                <a:srgbClr val="000000"/>
              </a:solidFill>
              <a:latin typeface="Outfit"/>
              <a:ea typeface="Outfit"/>
              <a:cs typeface="Outfit"/>
              <a:sym typeface="Outfit"/>
            </a:endParaRPr>
          </a:p>
        </p:txBody>
      </p:sp>
      <p:sp>
        <p:nvSpPr>
          <p:cNvPr id="95" name="Google Shape;95;p15"/>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marR="0" algn="r">
              <a:lnSpc>
                <a:spcPct val="90000"/>
              </a:lnSpc>
              <a:spcBef>
                <a:spcPts val="0"/>
              </a:spcBef>
              <a:spcAft>
                <a:spcPts val="0"/>
              </a:spcAft>
              <a:buClr>
                <a:schemeClr val="dk1"/>
              </a:buClr>
              <a:buSzPts val="700"/>
              <a:buFont typeface="Outfit"/>
              <a:buNone/>
              <a:defRPr b="0" i="0" sz="700" u="none" cap="none" strike="noStrike">
                <a:solidFill>
                  <a:schemeClr val="dk1"/>
                </a:solidFill>
                <a:latin typeface="Outfit"/>
                <a:ea typeface="Outfit"/>
                <a:cs typeface="Outfit"/>
                <a:sym typeface="Outfit"/>
              </a:defRPr>
            </a:lvl1pPr>
            <a:lvl2pPr indent="0" lvl="1" marL="0" marR="0" algn="r">
              <a:lnSpc>
                <a:spcPct val="90000"/>
              </a:lnSpc>
              <a:spcBef>
                <a:spcPts val="0"/>
              </a:spcBef>
              <a:spcAft>
                <a:spcPts val="0"/>
              </a:spcAft>
              <a:buClr>
                <a:schemeClr val="dk1"/>
              </a:buClr>
              <a:buSzPts val="700"/>
              <a:buFont typeface="Outfit"/>
              <a:buNone/>
              <a:defRPr b="0" i="0" sz="700" u="none" cap="none" strike="noStrike">
                <a:solidFill>
                  <a:schemeClr val="dk1"/>
                </a:solidFill>
                <a:latin typeface="Outfit"/>
                <a:ea typeface="Outfit"/>
                <a:cs typeface="Outfit"/>
                <a:sym typeface="Outfit"/>
              </a:defRPr>
            </a:lvl2pPr>
            <a:lvl3pPr indent="0" lvl="2" marL="0" marR="0" algn="r">
              <a:lnSpc>
                <a:spcPct val="90000"/>
              </a:lnSpc>
              <a:spcBef>
                <a:spcPts val="0"/>
              </a:spcBef>
              <a:spcAft>
                <a:spcPts val="0"/>
              </a:spcAft>
              <a:buClr>
                <a:schemeClr val="dk1"/>
              </a:buClr>
              <a:buSzPts val="700"/>
              <a:buFont typeface="Outfit"/>
              <a:buNone/>
              <a:defRPr b="0" i="0" sz="700" u="none" cap="none" strike="noStrike">
                <a:solidFill>
                  <a:schemeClr val="dk1"/>
                </a:solidFill>
                <a:latin typeface="Outfit"/>
                <a:ea typeface="Outfit"/>
                <a:cs typeface="Outfit"/>
                <a:sym typeface="Outfit"/>
              </a:defRPr>
            </a:lvl3pPr>
            <a:lvl4pPr indent="0" lvl="3" marL="0" marR="0" algn="r">
              <a:lnSpc>
                <a:spcPct val="90000"/>
              </a:lnSpc>
              <a:spcBef>
                <a:spcPts val="0"/>
              </a:spcBef>
              <a:spcAft>
                <a:spcPts val="0"/>
              </a:spcAft>
              <a:buClr>
                <a:schemeClr val="dk1"/>
              </a:buClr>
              <a:buSzPts val="700"/>
              <a:buFont typeface="Outfit"/>
              <a:buNone/>
              <a:defRPr b="0" i="0" sz="700" u="none" cap="none" strike="noStrike">
                <a:solidFill>
                  <a:schemeClr val="dk1"/>
                </a:solidFill>
                <a:latin typeface="Outfit"/>
                <a:ea typeface="Outfit"/>
                <a:cs typeface="Outfit"/>
                <a:sym typeface="Outfit"/>
              </a:defRPr>
            </a:lvl4pPr>
            <a:lvl5pPr indent="0" lvl="4" marL="0" marR="0" algn="r">
              <a:lnSpc>
                <a:spcPct val="90000"/>
              </a:lnSpc>
              <a:spcBef>
                <a:spcPts val="0"/>
              </a:spcBef>
              <a:spcAft>
                <a:spcPts val="0"/>
              </a:spcAft>
              <a:buClr>
                <a:schemeClr val="dk1"/>
              </a:buClr>
              <a:buSzPts val="700"/>
              <a:buFont typeface="Outfit"/>
              <a:buNone/>
              <a:defRPr b="0" i="0" sz="700" u="none" cap="none" strike="noStrike">
                <a:solidFill>
                  <a:schemeClr val="dk1"/>
                </a:solidFill>
                <a:latin typeface="Outfit"/>
                <a:ea typeface="Outfit"/>
                <a:cs typeface="Outfit"/>
                <a:sym typeface="Outfit"/>
              </a:defRPr>
            </a:lvl5pPr>
            <a:lvl6pPr indent="0" lvl="5" marL="0" marR="0" algn="r">
              <a:lnSpc>
                <a:spcPct val="90000"/>
              </a:lnSpc>
              <a:spcBef>
                <a:spcPts val="0"/>
              </a:spcBef>
              <a:spcAft>
                <a:spcPts val="0"/>
              </a:spcAft>
              <a:buClr>
                <a:schemeClr val="dk1"/>
              </a:buClr>
              <a:buSzPts val="700"/>
              <a:buFont typeface="Outfit"/>
              <a:buNone/>
              <a:defRPr b="0" i="0" sz="700" u="none" cap="none" strike="noStrike">
                <a:solidFill>
                  <a:schemeClr val="dk1"/>
                </a:solidFill>
                <a:latin typeface="Outfit"/>
                <a:ea typeface="Outfit"/>
                <a:cs typeface="Outfit"/>
                <a:sym typeface="Outfit"/>
              </a:defRPr>
            </a:lvl6pPr>
            <a:lvl7pPr indent="0" lvl="6" marL="0" marR="0" algn="r">
              <a:lnSpc>
                <a:spcPct val="90000"/>
              </a:lnSpc>
              <a:spcBef>
                <a:spcPts val="0"/>
              </a:spcBef>
              <a:spcAft>
                <a:spcPts val="0"/>
              </a:spcAft>
              <a:buClr>
                <a:schemeClr val="dk1"/>
              </a:buClr>
              <a:buSzPts val="700"/>
              <a:buFont typeface="Outfit"/>
              <a:buNone/>
              <a:defRPr b="0" i="0" sz="700" u="none" cap="none" strike="noStrike">
                <a:solidFill>
                  <a:schemeClr val="dk1"/>
                </a:solidFill>
                <a:latin typeface="Outfit"/>
                <a:ea typeface="Outfit"/>
                <a:cs typeface="Outfit"/>
                <a:sym typeface="Outfit"/>
              </a:defRPr>
            </a:lvl7pPr>
            <a:lvl8pPr indent="0" lvl="7" marL="0" marR="0" algn="r">
              <a:lnSpc>
                <a:spcPct val="90000"/>
              </a:lnSpc>
              <a:spcBef>
                <a:spcPts val="0"/>
              </a:spcBef>
              <a:spcAft>
                <a:spcPts val="0"/>
              </a:spcAft>
              <a:buClr>
                <a:schemeClr val="dk1"/>
              </a:buClr>
              <a:buSzPts val="700"/>
              <a:buFont typeface="Outfit"/>
              <a:buNone/>
              <a:defRPr b="0" i="0" sz="700" u="none" cap="none" strike="noStrike">
                <a:solidFill>
                  <a:schemeClr val="dk1"/>
                </a:solidFill>
                <a:latin typeface="Outfit"/>
                <a:ea typeface="Outfit"/>
                <a:cs typeface="Outfit"/>
                <a:sym typeface="Outfit"/>
              </a:defRPr>
            </a:lvl8pPr>
            <a:lvl9pPr indent="0" lvl="8" marL="0" marR="0" algn="r">
              <a:lnSpc>
                <a:spcPct val="90000"/>
              </a:lnSpc>
              <a:spcBef>
                <a:spcPts val="0"/>
              </a:spcBef>
              <a:spcAft>
                <a:spcPts val="0"/>
              </a:spcAft>
              <a:buClr>
                <a:schemeClr val="dk1"/>
              </a:buClr>
              <a:buSzPts val="700"/>
              <a:buFont typeface="Outfit"/>
              <a:buNone/>
              <a:defRPr b="0" i="0" sz="700" u="none" cap="none" strike="noStrike">
                <a:solidFill>
                  <a:schemeClr val="dk1"/>
                </a:solidFill>
                <a:latin typeface="Outfit"/>
                <a:ea typeface="Outfit"/>
                <a:cs typeface="Outfit"/>
                <a:sym typeface="Outfit"/>
              </a:defRPr>
            </a:lvl9pPr>
          </a:lstStyle>
          <a:p>
            <a:pPr indent="0" lvl="0" marL="0" rtl="0" algn="r">
              <a:spcBef>
                <a:spcPts val="0"/>
              </a:spcBef>
              <a:spcAft>
                <a:spcPts val="0"/>
              </a:spcAft>
              <a:buNone/>
            </a:pPr>
            <a:fld id="{00000000-1234-1234-1234-123412341234}" type="slidenum">
              <a:rPr lang="en-US"/>
              <a:t>‹#›</a:t>
            </a:fld>
            <a:endParaRPr/>
          </a:p>
        </p:txBody>
      </p:sp>
      <p:sp>
        <p:nvSpPr>
          <p:cNvPr id="96" name="Google Shape;96;p15"/>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marR="0" algn="l">
              <a:lnSpc>
                <a:spcPct val="90000"/>
              </a:lnSpc>
              <a:spcBef>
                <a:spcPts val="2300"/>
              </a:spcBef>
              <a:spcAft>
                <a:spcPts val="0"/>
              </a:spcAft>
              <a:buClr>
                <a:schemeClr val="dk1"/>
              </a:buClr>
              <a:buSzPts val="700"/>
              <a:buFont typeface="Outfit"/>
              <a:buNone/>
              <a:defRPr b="0" i="0" sz="700" u="none" cap="none" strike="noStrike">
                <a:solidFill>
                  <a:schemeClr val="dk1"/>
                </a:solidFill>
                <a:latin typeface="Outfit"/>
                <a:ea typeface="Outfit"/>
                <a:cs typeface="Outfit"/>
                <a:sym typeface="Outfit"/>
              </a:defRPr>
            </a:lvl1pPr>
            <a:lvl2pPr lvl="1" marR="0" algn="l">
              <a:lnSpc>
                <a:spcPct val="90000"/>
              </a:lnSpc>
              <a:spcBef>
                <a:spcPts val="2300"/>
              </a:spcBef>
              <a:spcAft>
                <a:spcPts val="0"/>
              </a:spcAft>
              <a:buClr>
                <a:srgbClr val="000000"/>
              </a:buClr>
              <a:buSzPts val="2400"/>
              <a:buFont typeface="Outfit"/>
              <a:buNone/>
              <a:defRPr b="0" i="0" sz="2400" u="none" cap="none" strike="noStrike">
                <a:solidFill>
                  <a:srgbClr val="000000"/>
                </a:solidFill>
                <a:latin typeface="Outfit"/>
                <a:ea typeface="Outfit"/>
                <a:cs typeface="Outfit"/>
                <a:sym typeface="Outfit"/>
              </a:defRPr>
            </a:lvl2pPr>
            <a:lvl3pPr lvl="2" marR="0" algn="l">
              <a:lnSpc>
                <a:spcPct val="90000"/>
              </a:lnSpc>
              <a:spcBef>
                <a:spcPts val="2300"/>
              </a:spcBef>
              <a:spcAft>
                <a:spcPts val="0"/>
              </a:spcAft>
              <a:buClr>
                <a:srgbClr val="000000"/>
              </a:buClr>
              <a:buSzPts val="2400"/>
              <a:buFont typeface="Outfit"/>
              <a:buNone/>
              <a:defRPr b="0" i="0" sz="2400" u="none" cap="none" strike="noStrike">
                <a:solidFill>
                  <a:srgbClr val="000000"/>
                </a:solidFill>
                <a:latin typeface="Outfit"/>
                <a:ea typeface="Outfit"/>
                <a:cs typeface="Outfit"/>
                <a:sym typeface="Outfit"/>
              </a:defRPr>
            </a:lvl3pPr>
            <a:lvl4pPr lvl="3" marR="0" algn="l">
              <a:lnSpc>
                <a:spcPct val="90000"/>
              </a:lnSpc>
              <a:spcBef>
                <a:spcPts val="2300"/>
              </a:spcBef>
              <a:spcAft>
                <a:spcPts val="0"/>
              </a:spcAft>
              <a:buClr>
                <a:srgbClr val="000000"/>
              </a:buClr>
              <a:buSzPts val="2400"/>
              <a:buFont typeface="Outfit"/>
              <a:buNone/>
              <a:defRPr b="0" i="0" sz="2400" u="none" cap="none" strike="noStrike">
                <a:solidFill>
                  <a:srgbClr val="000000"/>
                </a:solidFill>
                <a:latin typeface="Outfit"/>
                <a:ea typeface="Outfit"/>
                <a:cs typeface="Outfit"/>
                <a:sym typeface="Outfit"/>
              </a:defRPr>
            </a:lvl4pPr>
            <a:lvl5pPr lvl="4" marR="0" algn="l">
              <a:lnSpc>
                <a:spcPct val="90000"/>
              </a:lnSpc>
              <a:spcBef>
                <a:spcPts val="2300"/>
              </a:spcBef>
              <a:spcAft>
                <a:spcPts val="0"/>
              </a:spcAft>
              <a:buClr>
                <a:srgbClr val="000000"/>
              </a:buClr>
              <a:buSzPts val="2400"/>
              <a:buFont typeface="Outfit"/>
              <a:buNone/>
              <a:defRPr b="0" i="0" sz="2400" u="none" cap="none" strike="noStrike">
                <a:solidFill>
                  <a:srgbClr val="000000"/>
                </a:solidFill>
                <a:latin typeface="Outfit"/>
                <a:ea typeface="Outfit"/>
                <a:cs typeface="Outfit"/>
                <a:sym typeface="Outfit"/>
              </a:defRPr>
            </a:lvl5pPr>
            <a:lvl6pPr lvl="5" marR="0" algn="l">
              <a:lnSpc>
                <a:spcPct val="90000"/>
              </a:lnSpc>
              <a:spcBef>
                <a:spcPts val="2300"/>
              </a:spcBef>
              <a:spcAft>
                <a:spcPts val="0"/>
              </a:spcAft>
              <a:buClr>
                <a:srgbClr val="000000"/>
              </a:buClr>
              <a:buSzPts val="2400"/>
              <a:buFont typeface="Outfit"/>
              <a:buNone/>
              <a:defRPr b="0" i="0" sz="2400" u="none" cap="none" strike="noStrike">
                <a:solidFill>
                  <a:srgbClr val="000000"/>
                </a:solidFill>
                <a:latin typeface="Outfit"/>
                <a:ea typeface="Outfit"/>
                <a:cs typeface="Outfit"/>
                <a:sym typeface="Outfit"/>
              </a:defRPr>
            </a:lvl6pPr>
            <a:lvl7pPr lvl="6" marR="0" algn="l">
              <a:lnSpc>
                <a:spcPct val="90000"/>
              </a:lnSpc>
              <a:spcBef>
                <a:spcPts val="2300"/>
              </a:spcBef>
              <a:spcAft>
                <a:spcPts val="0"/>
              </a:spcAft>
              <a:buClr>
                <a:srgbClr val="000000"/>
              </a:buClr>
              <a:buSzPts val="2400"/>
              <a:buFont typeface="Outfit"/>
              <a:buNone/>
              <a:defRPr b="0" i="0" sz="2400" u="none" cap="none" strike="noStrike">
                <a:solidFill>
                  <a:srgbClr val="000000"/>
                </a:solidFill>
                <a:latin typeface="Outfit"/>
                <a:ea typeface="Outfit"/>
                <a:cs typeface="Outfit"/>
                <a:sym typeface="Outfit"/>
              </a:defRPr>
            </a:lvl7pPr>
            <a:lvl8pPr lvl="7" marR="0" algn="l">
              <a:lnSpc>
                <a:spcPct val="90000"/>
              </a:lnSpc>
              <a:spcBef>
                <a:spcPts val="2300"/>
              </a:spcBef>
              <a:spcAft>
                <a:spcPts val="0"/>
              </a:spcAft>
              <a:buClr>
                <a:srgbClr val="000000"/>
              </a:buClr>
              <a:buSzPts val="2400"/>
              <a:buFont typeface="Outfit"/>
              <a:buNone/>
              <a:defRPr b="0" i="0" sz="2400" u="none" cap="none" strike="noStrike">
                <a:solidFill>
                  <a:srgbClr val="000000"/>
                </a:solidFill>
                <a:latin typeface="Outfit"/>
                <a:ea typeface="Outfit"/>
                <a:cs typeface="Outfit"/>
                <a:sym typeface="Outfit"/>
              </a:defRPr>
            </a:lvl8pPr>
            <a:lvl9pPr lvl="8" marR="0" algn="l">
              <a:lnSpc>
                <a:spcPct val="90000"/>
              </a:lnSpc>
              <a:spcBef>
                <a:spcPts val="2300"/>
              </a:spcBef>
              <a:spcAft>
                <a:spcPts val="0"/>
              </a:spcAft>
              <a:buClr>
                <a:srgbClr val="000000"/>
              </a:buClr>
              <a:buSzPts val="2400"/>
              <a:buFont typeface="Outfit"/>
              <a:buNone/>
              <a:defRPr b="0" i="0" sz="2400" u="none" cap="none" strike="noStrike">
                <a:solidFill>
                  <a:srgbClr val="000000"/>
                </a:solidFill>
                <a:latin typeface="Outfit"/>
                <a:ea typeface="Outfit"/>
                <a:cs typeface="Outfit"/>
                <a:sym typeface="Outfit"/>
              </a:defRPr>
            </a:lvl9pPr>
          </a:lstStyle>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15:clr>
            <a:srgbClr val="F26B43"/>
          </p15:clr>
        </p15:guide>
        <p15:guide id="2" pos="7680">
          <p15:clr>
            <a:srgbClr val="F26B43"/>
          </p15:clr>
        </p15:guide>
        <p15:guide id="3" pos="240">
          <p15:clr>
            <a:srgbClr val="F26B43"/>
          </p15:clr>
        </p15:guide>
        <p15:guide id="4" pos="3820">
          <p15:clr>
            <a:srgbClr val="F26B43"/>
          </p15:clr>
        </p15:guide>
        <p15:guide id="5" pos="7400">
          <p15:clr>
            <a:srgbClr val="F26B43"/>
          </p15:clr>
        </p15:guide>
        <p15:guide id="6" orient="horz">
          <p15:clr>
            <a:srgbClr val="F26B43"/>
          </p15:clr>
        </p15:guide>
        <p15:guide id="7" orient="horz" pos="4320">
          <p15:clr>
            <a:srgbClr val="F26B43"/>
          </p15:clr>
        </p15:guide>
        <p15:guide id="8" orient="horz" pos="240">
          <p15:clr>
            <a:srgbClr val="F26B43"/>
          </p15:clr>
        </p15:guide>
        <p15:guide id="9" orient="horz" pos="2200">
          <p15:clr>
            <a:srgbClr val="F26B43"/>
          </p15:clr>
        </p15:guide>
        <p15:guide id="10" orient="horz" pos="4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29" name="Shape 829"/>
        <p:cNvGrpSpPr/>
        <p:nvPr/>
      </p:nvGrpSpPr>
      <p:grpSpPr>
        <a:xfrm>
          <a:off x="0" y="0"/>
          <a:ext cx="0" cy="0"/>
          <a:chOff x="0" y="0"/>
          <a:chExt cx="0" cy="0"/>
        </a:xfrm>
      </p:grpSpPr>
      <p:sp>
        <p:nvSpPr>
          <p:cNvPr id="830" name="Google Shape;830;p99"/>
          <p:cNvSpPr txBox="1"/>
          <p:nvPr>
            <p:ph type="title"/>
          </p:nvPr>
        </p:nvSpPr>
        <p:spPr>
          <a:xfrm>
            <a:off x="381000" y="389467"/>
            <a:ext cx="11366400" cy="1325700"/>
          </a:xfrm>
          <a:prstGeom prst="rect">
            <a:avLst/>
          </a:prstGeom>
          <a:noFill/>
          <a:ln>
            <a:noFill/>
          </a:ln>
        </p:spPr>
        <p:txBody>
          <a:bodyPr anchorCtr="0" anchor="ctr" bIns="0" lIns="0" spcFirstLastPara="1" rIns="0" wrap="square" tIns="0">
            <a:normAutofit/>
          </a:bodyPr>
          <a:lstStyle>
            <a:lvl1pPr lvl="0" marR="0" algn="l">
              <a:lnSpc>
                <a:spcPct val="90000"/>
              </a:lnSpc>
              <a:spcBef>
                <a:spcPts val="0"/>
              </a:spcBef>
              <a:spcAft>
                <a:spcPts val="0"/>
              </a:spcAft>
              <a:buClr>
                <a:schemeClr val="dk1"/>
              </a:buClr>
              <a:buSzPts val="5100"/>
              <a:buFont typeface="Outfit"/>
              <a:buNone/>
              <a:defRPr b="0" i="0" sz="5100" u="none" cap="none" strike="noStrike">
                <a:solidFill>
                  <a:schemeClr val="dk1"/>
                </a:solidFill>
                <a:latin typeface="Outfit"/>
                <a:ea typeface="Outfit"/>
                <a:cs typeface="Outfit"/>
                <a:sym typeface="Outfit"/>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831" name="Google Shape;831;p99"/>
          <p:cNvSpPr txBox="1"/>
          <p:nvPr>
            <p:ph idx="1" type="body"/>
          </p:nvPr>
        </p:nvSpPr>
        <p:spPr>
          <a:xfrm>
            <a:off x="381000" y="1849967"/>
            <a:ext cx="11366400" cy="4351200"/>
          </a:xfrm>
          <a:prstGeom prst="rect">
            <a:avLst/>
          </a:prstGeom>
          <a:noFill/>
          <a:ln>
            <a:noFill/>
          </a:ln>
        </p:spPr>
        <p:txBody>
          <a:bodyPr anchorCtr="0" anchor="t" bIns="0" lIns="0" spcFirstLastPara="1" rIns="0" wrap="square" tIns="0">
            <a:normAutofit/>
          </a:bodyPr>
          <a:lstStyle>
            <a:lvl1pPr indent="-323850" lvl="0" marL="457200" marR="0" algn="l">
              <a:lnSpc>
                <a:spcPct val="142857"/>
              </a:lnSpc>
              <a:spcBef>
                <a:spcPts val="500"/>
              </a:spcBef>
              <a:spcAft>
                <a:spcPts val="0"/>
              </a:spcAft>
              <a:buClr>
                <a:srgbClr val="1B1915"/>
              </a:buClr>
              <a:buSzPts val="1500"/>
              <a:buFont typeface="Arial"/>
              <a:buChar char="•"/>
              <a:defRPr b="0" i="0" sz="1500" u="none" cap="none" strike="noStrike">
                <a:solidFill>
                  <a:srgbClr val="1B1915"/>
                </a:solidFill>
                <a:latin typeface="Outfit Light"/>
                <a:ea typeface="Outfit Light"/>
                <a:cs typeface="Outfit Light"/>
                <a:sym typeface="Outfit Light"/>
              </a:defRPr>
            </a:lvl1pPr>
            <a:lvl2pPr indent="-323850" lvl="1" marL="914400" marR="0" algn="l">
              <a:lnSpc>
                <a:spcPct val="142857"/>
              </a:lnSpc>
              <a:spcBef>
                <a:spcPts val="300"/>
              </a:spcBef>
              <a:spcAft>
                <a:spcPts val="0"/>
              </a:spcAft>
              <a:buClr>
                <a:srgbClr val="1B1915"/>
              </a:buClr>
              <a:buSzPts val="1500"/>
              <a:buFont typeface="Arial"/>
              <a:buChar char="•"/>
              <a:defRPr b="0" i="0" sz="1500" u="none" cap="none" strike="noStrike">
                <a:solidFill>
                  <a:srgbClr val="1B1915"/>
                </a:solidFill>
                <a:latin typeface="Outfit Light"/>
                <a:ea typeface="Outfit Light"/>
                <a:cs typeface="Outfit Light"/>
                <a:sym typeface="Outfit Light"/>
              </a:defRPr>
            </a:lvl2pPr>
            <a:lvl3pPr indent="-304800" lvl="2" marL="1371600" marR="0" algn="l">
              <a:lnSpc>
                <a:spcPct val="166666"/>
              </a:lnSpc>
              <a:spcBef>
                <a:spcPts val="300"/>
              </a:spcBef>
              <a:spcAft>
                <a:spcPts val="0"/>
              </a:spcAft>
              <a:buClr>
                <a:srgbClr val="1B1915"/>
              </a:buClr>
              <a:buSzPts val="1200"/>
              <a:buFont typeface="Arial"/>
              <a:buChar char="•"/>
              <a:defRPr b="0" i="0" sz="1200" u="none" cap="none" strike="noStrike">
                <a:solidFill>
                  <a:srgbClr val="1B1915"/>
                </a:solidFill>
                <a:latin typeface="Outfit Light"/>
                <a:ea typeface="Outfit Light"/>
                <a:cs typeface="Outfit Light"/>
                <a:sym typeface="Outfit Light"/>
              </a:defRPr>
            </a:lvl3pPr>
            <a:lvl4pPr indent="-298450" lvl="3" marL="1828800" marR="0" algn="l">
              <a:lnSpc>
                <a:spcPct val="200000"/>
              </a:lnSpc>
              <a:spcBef>
                <a:spcPts val="300"/>
              </a:spcBef>
              <a:spcAft>
                <a:spcPts val="0"/>
              </a:spcAft>
              <a:buClr>
                <a:srgbClr val="1B1915"/>
              </a:buClr>
              <a:buSzPts val="1100"/>
              <a:buFont typeface="Arial"/>
              <a:buChar char="•"/>
              <a:defRPr b="0" i="0" sz="1100" u="none" cap="none" strike="noStrike">
                <a:solidFill>
                  <a:srgbClr val="1B1915"/>
                </a:solidFill>
                <a:latin typeface="Outfit Light"/>
                <a:ea typeface="Outfit Light"/>
                <a:cs typeface="Outfit Light"/>
                <a:sym typeface="Outfit Light"/>
              </a:defRPr>
            </a:lvl4pPr>
            <a:lvl5pPr indent="-298450" lvl="4" marL="2286000" marR="0" algn="l">
              <a:lnSpc>
                <a:spcPct val="200000"/>
              </a:lnSpc>
              <a:spcBef>
                <a:spcPts val="300"/>
              </a:spcBef>
              <a:spcAft>
                <a:spcPts val="0"/>
              </a:spcAft>
              <a:buClr>
                <a:srgbClr val="1B1915"/>
              </a:buClr>
              <a:buSzPts val="1100"/>
              <a:buFont typeface="Arial"/>
              <a:buChar char="•"/>
              <a:defRPr b="0" i="0" sz="1100" u="none" cap="none" strike="noStrike">
                <a:solidFill>
                  <a:srgbClr val="1B1915"/>
                </a:solidFill>
                <a:latin typeface="Outfit Light"/>
                <a:ea typeface="Outfit Light"/>
                <a:cs typeface="Outfit Light"/>
                <a:sym typeface="Outfit Light"/>
              </a:defRPr>
            </a:lvl5pPr>
            <a:lvl6pPr indent="-285750" lvl="5" marL="2743200" marR="0" algn="l">
              <a:lnSpc>
                <a:spcPct val="90000"/>
              </a:lnSpc>
              <a:spcBef>
                <a:spcPts val="300"/>
              </a:spcBef>
              <a:spcAft>
                <a:spcPts val="0"/>
              </a:spcAft>
              <a:buClr>
                <a:schemeClr val="dk1"/>
              </a:buClr>
              <a:buSzPts val="900"/>
              <a:buFont typeface="Arial"/>
              <a:buChar char="•"/>
              <a:defRPr b="0" i="0" sz="900" u="none" cap="none" strike="noStrike">
                <a:solidFill>
                  <a:schemeClr val="dk1"/>
                </a:solidFill>
                <a:latin typeface="Outfit"/>
                <a:ea typeface="Outfit"/>
                <a:cs typeface="Outfit"/>
                <a:sym typeface="Outfit"/>
              </a:defRPr>
            </a:lvl6pPr>
            <a:lvl7pPr indent="-285750" lvl="6" marL="3200400" marR="0" algn="l">
              <a:lnSpc>
                <a:spcPct val="90000"/>
              </a:lnSpc>
              <a:spcBef>
                <a:spcPts val="300"/>
              </a:spcBef>
              <a:spcAft>
                <a:spcPts val="0"/>
              </a:spcAft>
              <a:buClr>
                <a:schemeClr val="dk1"/>
              </a:buClr>
              <a:buSzPts val="900"/>
              <a:buFont typeface="Arial"/>
              <a:buChar char="•"/>
              <a:defRPr b="0" i="0" sz="900" u="none" cap="none" strike="noStrike">
                <a:solidFill>
                  <a:schemeClr val="dk1"/>
                </a:solidFill>
                <a:latin typeface="Outfit"/>
                <a:ea typeface="Outfit"/>
                <a:cs typeface="Outfit"/>
                <a:sym typeface="Outfit"/>
              </a:defRPr>
            </a:lvl7pPr>
            <a:lvl8pPr indent="-285750" lvl="7" marL="3657600" marR="0" algn="l">
              <a:lnSpc>
                <a:spcPct val="90000"/>
              </a:lnSpc>
              <a:spcBef>
                <a:spcPts val="300"/>
              </a:spcBef>
              <a:spcAft>
                <a:spcPts val="0"/>
              </a:spcAft>
              <a:buClr>
                <a:schemeClr val="dk1"/>
              </a:buClr>
              <a:buSzPts val="900"/>
              <a:buFont typeface="Arial"/>
              <a:buChar char="•"/>
              <a:defRPr b="0" i="0" sz="900" u="none" cap="none" strike="noStrike">
                <a:solidFill>
                  <a:schemeClr val="dk1"/>
                </a:solidFill>
                <a:latin typeface="Outfit"/>
                <a:ea typeface="Outfit"/>
                <a:cs typeface="Outfit"/>
                <a:sym typeface="Outfit"/>
              </a:defRPr>
            </a:lvl8pPr>
            <a:lvl9pPr indent="-285750" lvl="8" marL="4114800" marR="0" algn="l">
              <a:lnSpc>
                <a:spcPct val="90000"/>
              </a:lnSpc>
              <a:spcBef>
                <a:spcPts val="300"/>
              </a:spcBef>
              <a:spcAft>
                <a:spcPts val="0"/>
              </a:spcAft>
              <a:buClr>
                <a:schemeClr val="dk1"/>
              </a:buClr>
              <a:buSzPts val="900"/>
              <a:buFont typeface="Arial"/>
              <a:buChar char="•"/>
              <a:defRPr b="0" i="0" sz="900" u="none" cap="none" strike="noStrike">
                <a:solidFill>
                  <a:schemeClr val="dk1"/>
                </a:solidFill>
                <a:latin typeface="Outfit"/>
                <a:ea typeface="Outfit"/>
                <a:cs typeface="Outfit"/>
                <a:sym typeface="Outfit"/>
              </a:defRPr>
            </a:lvl9pPr>
          </a:lstStyle>
          <a:p/>
        </p:txBody>
      </p:sp>
      <p:sp>
        <p:nvSpPr>
          <p:cNvPr id="832" name="Google Shape;832;p99"/>
          <p:cNvSpPr txBox="1"/>
          <p:nvPr/>
        </p:nvSpPr>
        <p:spPr>
          <a:xfrm>
            <a:off x="7910423" y="4727276"/>
            <a:ext cx="92400" cy="378600"/>
          </a:xfrm>
          <a:prstGeom prst="rect">
            <a:avLst/>
          </a:prstGeom>
          <a:noFill/>
          <a:ln>
            <a:noFill/>
          </a:ln>
        </p:spPr>
        <p:txBody>
          <a:bodyPr anchorCtr="0" anchor="t" bIns="22875" lIns="45700" spcFirstLastPara="1" rIns="45700" wrap="square" tIns="22875">
            <a:spAutoFit/>
          </a:bodyPr>
          <a:lstStyle/>
          <a:p>
            <a:pPr indent="0" lvl="0" marL="0" marR="0" rtl="0" algn="l">
              <a:lnSpc>
                <a:spcPct val="90000"/>
              </a:lnSpc>
              <a:spcBef>
                <a:spcPts val="0"/>
              </a:spcBef>
              <a:spcAft>
                <a:spcPts val="0"/>
              </a:spcAft>
              <a:buClr>
                <a:srgbClr val="000000"/>
              </a:buClr>
              <a:buSzPts val="2400"/>
              <a:buFont typeface="Outfit"/>
              <a:buNone/>
            </a:pPr>
            <a:r>
              <a:t/>
            </a:r>
            <a:endParaRPr b="0" i="0" sz="2400" u="none" cap="none" strike="noStrike">
              <a:solidFill>
                <a:srgbClr val="000000"/>
              </a:solidFill>
              <a:latin typeface="Outfit"/>
              <a:ea typeface="Outfit"/>
              <a:cs typeface="Outfit"/>
              <a:sym typeface="Outfit"/>
            </a:endParaRPr>
          </a:p>
        </p:txBody>
      </p:sp>
      <p:sp>
        <p:nvSpPr>
          <p:cNvPr id="833" name="Google Shape;833;p99"/>
          <p:cNvSpPr txBox="1"/>
          <p:nvPr>
            <p:ph idx="12" type="sldNum"/>
          </p:nvPr>
        </p:nvSpPr>
        <p:spPr>
          <a:xfrm>
            <a:off x="9004300" y="6356350"/>
            <a:ext cx="2743200" cy="247500"/>
          </a:xfrm>
          <a:prstGeom prst="rect">
            <a:avLst/>
          </a:prstGeom>
          <a:noFill/>
          <a:ln>
            <a:noFill/>
          </a:ln>
        </p:spPr>
        <p:txBody>
          <a:bodyPr anchorCtr="0" anchor="b" bIns="0" lIns="0" spcFirstLastPara="1" rIns="0" wrap="square" tIns="0">
            <a:noAutofit/>
          </a:bodyPr>
          <a:lstStyle>
            <a:lvl1pPr indent="0" lvl="0" marL="0" marR="0" algn="r">
              <a:lnSpc>
                <a:spcPct val="90000"/>
              </a:lnSpc>
              <a:spcBef>
                <a:spcPts val="0"/>
              </a:spcBef>
              <a:spcAft>
                <a:spcPts val="0"/>
              </a:spcAft>
              <a:buClr>
                <a:schemeClr val="dk1"/>
              </a:buClr>
              <a:buSzPts val="700"/>
              <a:buFont typeface="Outfit"/>
              <a:buNone/>
              <a:defRPr b="0" i="0" sz="700" u="none" cap="none" strike="noStrike">
                <a:solidFill>
                  <a:schemeClr val="dk1"/>
                </a:solidFill>
                <a:latin typeface="Outfit"/>
                <a:ea typeface="Outfit"/>
                <a:cs typeface="Outfit"/>
                <a:sym typeface="Outfit"/>
              </a:defRPr>
            </a:lvl1pPr>
            <a:lvl2pPr indent="0" lvl="1" marL="0" marR="0" algn="r">
              <a:lnSpc>
                <a:spcPct val="90000"/>
              </a:lnSpc>
              <a:spcBef>
                <a:spcPts val="0"/>
              </a:spcBef>
              <a:spcAft>
                <a:spcPts val="0"/>
              </a:spcAft>
              <a:buClr>
                <a:schemeClr val="dk1"/>
              </a:buClr>
              <a:buSzPts val="700"/>
              <a:buFont typeface="Outfit"/>
              <a:buNone/>
              <a:defRPr b="0" i="0" sz="700" u="none" cap="none" strike="noStrike">
                <a:solidFill>
                  <a:schemeClr val="dk1"/>
                </a:solidFill>
                <a:latin typeface="Outfit"/>
                <a:ea typeface="Outfit"/>
                <a:cs typeface="Outfit"/>
                <a:sym typeface="Outfit"/>
              </a:defRPr>
            </a:lvl2pPr>
            <a:lvl3pPr indent="0" lvl="2" marL="0" marR="0" algn="r">
              <a:lnSpc>
                <a:spcPct val="90000"/>
              </a:lnSpc>
              <a:spcBef>
                <a:spcPts val="0"/>
              </a:spcBef>
              <a:spcAft>
                <a:spcPts val="0"/>
              </a:spcAft>
              <a:buClr>
                <a:schemeClr val="dk1"/>
              </a:buClr>
              <a:buSzPts val="700"/>
              <a:buFont typeface="Outfit"/>
              <a:buNone/>
              <a:defRPr b="0" i="0" sz="700" u="none" cap="none" strike="noStrike">
                <a:solidFill>
                  <a:schemeClr val="dk1"/>
                </a:solidFill>
                <a:latin typeface="Outfit"/>
                <a:ea typeface="Outfit"/>
                <a:cs typeface="Outfit"/>
                <a:sym typeface="Outfit"/>
              </a:defRPr>
            </a:lvl3pPr>
            <a:lvl4pPr indent="0" lvl="3" marL="0" marR="0" algn="r">
              <a:lnSpc>
                <a:spcPct val="90000"/>
              </a:lnSpc>
              <a:spcBef>
                <a:spcPts val="0"/>
              </a:spcBef>
              <a:spcAft>
                <a:spcPts val="0"/>
              </a:spcAft>
              <a:buClr>
                <a:schemeClr val="dk1"/>
              </a:buClr>
              <a:buSzPts val="700"/>
              <a:buFont typeface="Outfit"/>
              <a:buNone/>
              <a:defRPr b="0" i="0" sz="700" u="none" cap="none" strike="noStrike">
                <a:solidFill>
                  <a:schemeClr val="dk1"/>
                </a:solidFill>
                <a:latin typeface="Outfit"/>
                <a:ea typeface="Outfit"/>
                <a:cs typeface="Outfit"/>
                <a:sym typeface="Outfit"/>
              </a:defRPr>
            </a:lvl4pPr>
            <a:lvl5pPr indent="0" lvl="4" marL="0" marR="0" algn="r">
              <a:lnSpc>
                <a:spcPct val="90000"/>
              </a:lnSpc>
              <a:spcBef>
                <a:spcPts val="0"/>
              </a:spcBef>
              <a:spcAft>
                <a:spcPts val="0"/>
              </a:spcAft>
              <a:buClr>
                <a:schemeClr val="dk1"/>
              </a:buClr>
              <a:buSzPts val="700"/>
              <a:buFont typeface="Outfit"/>
              <a:buNone/>
              <a:defRPr b="0" i="0" sz="700" u="none" cap="none" strike="noStrike">
                <a:solidFill>
                  <a:schemeClr val="dk1"/>
                </a:solidFill>
                <a:latin typeface="Outfit"/>
                <a:ea typeface="Outfit"/>
                <a:cs typeface="Outfit"/>
                <a:sym typeface="Outfit"/>
              </a:defRPr>
            </a:lvl5pPr>
            <a:lvl6pPr indent="0" lvl="5" marL="0" marR="0" algn="r">
              <a:lnSpc>
                <a:spcPct val="90000"/>
              </a:lnSpc>
              <a:spcBef>
                <a:spcPts val="0"/>
              </a:spcBef>
              <a:spcAft>
                <a:spcPts val="0"/>
              </a:spcAft>
              <a:buClr>
                <a:schemeClr val="dk1"/>
              </a:buClr>
              <a:buSzPts val="700"/>
              <a:buFont typeface="Outfit"/>
              <a:buNone/>
              <a:defRPr b="0" i="0" sz="700" u="none" cap="none" strike="noStrike">
                <a:solidFill>
                  <a:schemeClr val="dk1"/>
                </a:solidFill>
                <a:latin typeface="Outfit"/>
                <a:ea typeface="Outfit"/>
                <a:cs typeface="Outfit"/>
                <a:sym typeface="Outfit"/>
              </a:defRPr>
            </a:lvl6pPr>
            <a:lvl7pPr indent="0" lvl="6" marL="0" marR="0" algn="r">
              <a:lnSpc>
                <a:spcPct val="90000"/>
              </a:lnSpc>
              <a:spcBef>
                <a:spcPts val="0"/>
              </a:spcBef>
              <a:spcAft>
                <a:spcPts val="0"/>
              </a:spcAft>
              <a:buClr>
                <a:schemeClr val="dk1"/>
              </a:buClr>
              <a:buSzPts val="700"/>
              <a:buFont typeface="Outfit"/>
              <a:buNone/>
              <a:defRPr b="0" i="0" sz="700" u="none" cap="none" strike="noStrike">
                <a:solidFill>
                  <a:schemeClr val="dk1"/>
                </a:solidFill>
                <a:latin typeface="Outfit"/>
                <a:ea typeface="Outfit"/>
                <a:cs typeface="Outfit"/>
                <a:sym typeface="Outfit"/>
              </a:defRPr>
            </a:lvl7pPr>
            <a:lvl8pPr indent="0" lvl="7" marL="0" marR="0" algn="r">
              <a:lnSpc>
                <a:spcPct val="90000"/>
              </a:lnSpc>
              <a:spcBef>
                <a:spcPts val="0"/>
              </a:spcBef>
              <a:spcAft>
                <a:spcPts val="0"/>
              </a:spcAft>
              <a:buClr>
                <a:schemeClr val="dk1"/>
              </a:buClr>
              <a:buSzPts val="700"/>
              <a:buFont typeface="Outfit"/>
              <a:buNone/>
              <a:defRPr b="0" i="0" sz="700" u="none" cap="none" strike="noStrike">
                <a:solidFill>
                  <a:schemeClr val="dk1"/>
                </a:solidFill>
                <a:latin typeface="Outfit"/>
                <a:ea typeface="Outfit"/>
                <a:cs typeface="Outfit"/>
                <a:sym typeface="Outfit"/>
              </a:defRPr>
            </a:lvl8pPr>
            <a:lvl9pPr indent="0" lvl="8" marL="0" marR="0" algn="r">
              <a:lnSpc>
                <a:spcPct val="90000"/>
              </a:lnSpc>
              <a:spcBef>
                <a:spcPts val="0"/>
              </a:spcBef>
              <a:spcAft>
                <a:spcPts val="0"/>
              </a:spcAft>
              <a:buClr>
                <a:schemeClr val="dk1"/>
              </a:buClr>
              <a:buSzPts val="700"/>
              <a:buFont typeface="Outfit"/>
              <a:buNone/>
              <a:defRPr b="0" i="0" sz="700" u="none" cap="none" strike="noStrike">
                <a:solidFill>
                  <a:schemeClr val="dk1"/>
                </a:solidFill>
                <a:latin typeface="Outfit"/>
                <a:ea typeface="Outfit"/>
                <a:cs typeface="Outfit"/>
                <a:sym typeface="Outfit"/>
              </a:defRPr>
            </a:lvl9pPr>
          </a:lstStyle>
          <a:p>
            <a:pPr indent="0" lvl="0" marL="0" rtl="0" algn="r">
              <a:spcBef>
                <a:spcPts val="0"/>
              </a:spcBef>
              <a:spcAft>
                <a:spcPts val="0"/>
              </a:spcAft>
              <a:buNone/>
            </a:pPr>
            <a:fld id="{00000000-1234-1234-1234-123412341234}" type="slidenum">
              <a:rPr lang="en-US"/>
              <a:t>‹#›</a:t>
            </a:fld>
            <a:endParaRPr/>
          </a:p>
        </p:txBody>
      </p:sp>
      <p:sp>
        <p:nvSpPr>
          <p:cNvPr id="834" name="Google Shape;834;p99"/>
          <p:cNvSpPr txBox="1"/>
          <p:nvPr>
            <p:ph idx="10" type="dt"/>
          </p:nvPr>
        </p:nvSpPr>
        <p:spPr>
          <a:xfrm>
            <a:off x="381000" y="6337795"/>
            <a:ext cx="2743200" cy="266400"/>
          </a:xfrm>
          <a:prstGeom prst="rect">
            <a:avLst/>
          </a:prstGeom>
          <a:noFill/>
          <a:ln>
            <a:noFill/>
          </a:ln>
        </p:spPr>
        <p:txBody>
          <a:bodyPr anchorCtr="0" anchor="b" bIns="0" lIns="0" spcFirstLastPara="1" rIns="0" wrap="square" tIns="0">
            <a:noAutofit/>
          </a:bodyPr>
          <a:lstStyle>
            <a:lvl1pPr lvl="0" marR="0" algn="l">
              <a:lnSpc>
                <a:spcPct val="90000"/>
              </a:lnSpc>
              <a:spcBef>
                <a:spcPts val="2300"/>
              </a:spcBef>
              <a:spcAft>
                <a:spcPts val="0"/>
              </a:spcAft>
              <a:buClr>
                <a:schemeClr val="dk1"/>
              </a:buClr>
              <a:buSzPts val="700"/>
              <a:buFont typeface="Outfit"/>
              <a:buNone/>
              <a:defRPr b="0" i="0" sz="700" u="none" cap="none" strike="noStrike">
                <a:solidFill>
                  <a:schemeClr val="dk1"/>
                </a:solidFill>
                <a:latin typeface="Outfit"/>
                <a:ea typeface="Outfit"/>
                <a:cs typeface="Outfit"/>
                <a:sym typeface="Outfit"/>
              </a:defRPr>
            </a:lvl1pPr>
            <a:lvl2pPr lvl="1" marR="0" algn="l">
              <a:lnSpc>
                <a:spcPct val="90000"/>
              </a:lnSpc>
              <a:spcBef>
                <a:spcPts val="2300"/>
              </a:spcBef>
              <a:spcAft>
                <a:spcPts val="0"/>
              </a:spcAft>
              <a:buClr>
                <a:srgbClr val="000000"/>
              </a:buClr>
              <a:buSzPts val="2400"/>
              <a:buFont typeface="Outfit"/>
              <a:buNone/>
              <a:defRPr b="0" i="0" sz="2400" u="none" cap="none" strike="noStrike">
                <a:solidFill>
                  <a:srgbClr val="000000"/>
                </a:solidFill>
                <a:latin typeface="Outfit"/>
                <a:ea typeface="Outfit"/>
                <a:cs typeface="Outfit"/>
                <a:sym typeface="Outfit"/>
              </a:defRPr>
            </a:lvl2pPr>
            <a:lvl3pPr lvl="2" marR="0" algn="l">
              <a:lnSpc>
                <a:spcPct val="90000"/>
              </a:lnSpc>
              <a:spcBef>
                <a:spcPts val="2300"/>
              </a:spcBef>
              <a:spcAft>
                <a:spcPts val="0"/>
              </a:spcAft>
              <a:buClr>
                <a:srgbClr val="000000"/>
              </a:buClr>
              <a:buSzPts val="2400"/>
              <a:buFont typeface="Outfit"/>
              <a:buNone/>
              <a:defRPr b="0" i="0" sz="2400" u="none" cap="none" strike="noStrike">
                <a:solidFill>
                  <a:srgbClr val="000000"/>
                </a:solidFill>
                <a:latin typeface="Outfit"/>
                <a:ea typeface="Outfit"/>
                <a:cs typeface="Outfit"/>
                <a:sym typeface="Outfit"/>
              </a:defRPr>
            </a:lvl3pPr>
            <a:lvl4pPr lvl="3" marR="0" algn="l">
              <a:lnSpc>
                <a:spcPct val="90000"/>
              </a:lnSpc>
              <a:spcBef>
                <a:spcPts val="2300"/>
              </a:spcBef>
              <a:spcAft>
                <a:spcPts val="0"/>
              </a:spcAft>
              <a:buClr>
                <a:srgbClr val="000000"/>
              </a:buClr>
              <a:buSzPts val="2400"/>
              <a:buFont typeface="Outfit"/>
              <a:buNone/>
              <a:defRPr b="0" i="0" sz="2400" u="none" cap="none" strike="noStrike">
                <a:solidFill>
                  <a:srgbClr val="000000"/>
                </a:solidFill>
                <a:latin typeface="Outfit"/>
                <a:ea typeface="Outfit"/>
                <a:cs typeface="Outfit"/>
                <a:sym typeface="Outfit"/>
              </a:defRPr>
            </a:lvl4pPr>
            <a:lvl5pPr lvl="4" marR="0" algn="l">
              <a:lnSpc>
                <a:spcPct val="90000"/>
              </a:lnSpc>
              <a:spcBef>
                <a:spcPts val="2300"/>
              </a:spcBef>
              <a:spcAft>
                <a:spcPts val="0"/>
              </a:spcAft>
              <a:buClr>
                <a:srgbClr val="000000"/>
              </a:buClr>
              <a:buSzPts val="2400"/>
              <a:buFont typeface="Outfit"/>
              <a:buNone/>
              <a:defRPr b="0" i="0" sz="2400" u="none" cap="none" strike="noStrike">
                <a:solidFill>
                  <a:srgbClr val="000000"/>
                </a:solidFill>
                <a:latin typeface="Outfit"/>
                <a:ea typeface="Outfit"/>
                <a:cs typeface="Outfit"/>
                <a:sym typeface="Outfit"/>
              </a:defRPr>
            </a:lvl5pPr>
            <a:lvl6pPr lvl="5" marR="0" algn="l">
              <a:lnSpc>
                <a:spcPct val="90000"/>
              </a:lnSpc>
              <a:spcBef>
                <a:spcPts val="2300"/>
              </a:spcBef>
              <a:spcAft>
                <a:spcPts val="0"/>
              </a:spcAft>
              <a:buClr>
                <a:srgbClr val="000000"/>
              </a:buClr>
              <a:buSzPts val="2400"/>
              <a:buFont typeface="Outfit"/>
              <a:buNone/>
              <a:defRPr b="0" i="0" sz="2400" u="none" cap="none" strike="noStrike">
                <a:solidFill>
                  <a:srgbClr val="000000"/>
                </a:solidFill>
                <a:latin typeface="Outfit"/>
                <a:ea typeface="Outfit"/>
                <a:cs typeface="Outfit"/>
                <a:sym typeface="Outfit"/>
              </a:defRPr>
            </a:lvl6pPr>
            <a:lvl7pPr lvl="6" marR="0" algn="l">
              <a:lnSpc>
                <a:spcPct val="90000"/>
              </a:lnSpc>
              <a:spcBef>
                <a:spcPts val="2300"/>
              </a:spcBef>
              <a:spcAft>
                <a:spcPts val="0"/>
              </a:spcAft>
              <a:buClr>
                <a:srgbClr val="000000"/>
              </a:buClr>
              <a:buSzPts val="2400"/>
              <a:buFont typeface="Outfit"/>
              <a:buNone/>
              <a:defRPr b="0" i="0" sz="2400" u="none" cap="none" strike="noStrike">
                <a:solidFill>
                  <a:srgbClr val="000000"/>
                </a:solidFill>
                <a:latin typeface="Outfit"/>
                <a:ea typeface="Outfit"/>
                <a:cs typeface="Outfit"/>
                <a:sym typeface="Outfit"/>
              </a:defRPr>
            </a:lvl7pPr>
            <a:lvl8pPr lvl="7" marR="0" algn="l">
              <a:lnSpc>
                <a:spcPct val="90000"/>
              </a:lnSpc>
              <a:spcBef>
                <a:spcPts val="2300"/>
              </a:spcBef>
              <a:spcAft>
                <a:spcPts val="0"/>
              </a:spcAft>
              <a:buClr>
                <a:srgbClr val="000000"/>
              </a:buClr>
              <a:buSzPts val="2400"/>
              <a:buFont typeface="Outfit"/>
              <a:buNone/>
              <a:defRPr b="0" i="0" sz="2400" u="none" cap="none" strike="noStrike">
                <a:solidFill>
                  <a:srgbClr val="000000"/>
                </a:solidFill>
                <a:latin typeface="Outfit"/>
                <a:ea typeface="Outfit"/>
                <a:cs typeface="Outfit"/>
                <a:sym typeface="Outfit"/>
              </a:defRPr>
            </a:lvl8pPr>
            <a:lvl9pPr lvl="8" marR="0" algn="l">
              <a:lnSpc>
                <a:spcPct val="90000"/>
              </a:lnSpc>
              <a:spcBef>
                <a:spcPts val="2300"/>
              </a:spcBef>
              <a:spcAft>
                <a:spcPts val="0"/>
              </a:spcAft>
              <a:buClr>
                <a:srgbClr val="000000"/>
              </a:buClr>
              <a:buSzPts val="2400"/>
              <a:buFont typeface="Outfit"/>
              <a:buNone/>
              <a:defRPr b="0" i="0" sz="2400" u="none" cap="none" strike="noStrike">
                <a:solidFill>
                  <a:srgbClr val="000000"/>
                </a:solidFill>
                <a:latin typeface="Outfit"/>
                <a:ea typeface="Outfit"/>
                <a:cs typeface="Outfit"/>
                <a:sym typeface="Outfit"/>
              </a:defRPr>
            </a:lvl9pPr>
          </a:lstStyle>
          <a:p/>
        </p:txBody>
      </p:sp>
    </p:spTree>
  </p:cSld>
  <p:clrMap accent1="accent1" accent2="accent2" accent3="accent3" accent4="accent4" accent5="accent5" accent6="accent6" bg1="lt1" bg2="dk2" tx1="dk1" tx2="lt2" folHlink="folHlink" hlink="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 id="2147483773" r:id="rId30"/>
    <p:sldLayoutId id="2147483774" r:id="rId31"/>
    <p:sldLayoutId id="2147483775" r:id="rId32"/>
    <p:sldLayoutId id="2147483776" r:id="rId33"/>
    <p:sldLayoutId id="2147483777" r:id="rId34"/>
    <p:sldLayoutId id="2147483778" r:id="rId35"/>
    <p:sldLayoutId id="2147483779" r:id="rId36"/>
    <p:sldLayoutId id="2147483780" r:id="rId37"/>
    <p:sldLayoutId id="2147483781" r:id="rId38"/>
    <p:sldLayoutId id="2147483782" r:id="rId39"/>
    <p:sldLayoutId id="2147483783" r:id="rId40"/>
    <p:sldLayoutId id="2147483784" r:id="rId41"/>
    <p:sldLayoutId id="2147483785" r:id="rId42"/>
    <p:sldLayoutId id="2147483786" r:id="rId43"/>
    <p:sldLayoutId id="2147483787" r:id="rId44"/>
    <p:sldLayoutId id="2147483788" r:id="rId45"/>
    <p:sldLayoutId id="2147483789" r:id="rId46"/>
    <p:sldLayoutId id="2147483790" r:id="rId47"/>
    <p:sldLayoutId id="2147483791" r:id="rId48"/>
    <p:sldLayoutId id="2147483792" r:id="rId49"/>
    <p:sldLayoutId id="2147483793" r:id="rId50"/>
    <p:sldLayoutId id="2147483794" r:id="rId51"/>
    <p:sldLayoutId id="2147483795" r:id="rId52"/>
    <p:sldLayoutId id="2147483796" r:id="rId53"/>
    <p:sldLayoutId id="2147483797" r:id="rId54"/>
    <p:sldLayoutId id="2147483798" r:id="rId55"/>
    <p:sldLayoutId id="2147483799" r:id="rId56"/>
    <p:sldLayoutId id="2147483800" r:id="rId57"/>
    <p:sldLayoutId id="2147483801" r:id="rId58"/>
    <p:sldLayoutId id="2147483802" r:id="rId5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15:clr>
            <a:srgbClr val="F26B43"/>
          </p15:clr>
        </p15:guide>
        <p15:guide id="2" pos="7680">
          <p15:clr>
            <a:srgbClr val="F26B43"/>
          </p15:clr>
        </p15:guide>
        <p15:guide id="3" pos="240">
          <p15:clr>
            <a:srgbClr val="F26B43"/>
          </p15:clr>
        </p15:guide>
        <p15:guide id="4" pos="3820">
          <p15:clr>
            <a:srgbClr val="F26B43"/>
          </p15:clr>
        </p15:guide>
        <p15:guide id="5" pos="7400">
          <p15:clr>
            <a:srgbClr val="F26B43"/>
          </p15:clr>
        </p15:guide>
        <p15:guide id="6" orient="horz">
          <p15:clr>
            <a:srgbClr val="F26B43"/>
          </p15:clr>
        </p15:guide>
        <p15:guide id="7" orient="horz" pos="4320">
          <p15:clr>
            <a:srgbClr val="F26B43"/>
          </p15:clr>
        </p15:guide>
        <p15:guide id="8" orient="horz" pos="240">
          <p15:clr>
            <a:srgbClr val="F26B43"/>
          </p15:clr>
        </p15:guide>
        <p15:guide id="9" orient="horz" pos="2200">
          <p15:clr>
            <a:srgbClr val="F26B43"/>
          </p15:clr>
        </p15:guide>
        <p15:guide id="10" orient="horz" pos="4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1.xml"/><Relationship Id="rId3" Type="http://schemas.openxmlformats.org/officeDocument/2006/relationships/image" Target="../media/image70.png"/><Relationship Id="rId4" Type="http://schemas.openxmlformats.org/officeDocument/2006/relationships/image" Target="../media/image7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10.xml"/><Relationship Id="rId3" Type="http://schemas.openxmlformats.org/officeDocument/2006/relationships/image" Target="../media/image6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11.xml"/><Relationship Id="rId3" Type="http://schemas.openxmlformats.org/officeDocument/2006/relationships/image" Target="../media/image73.png"/><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12.xml"/><Relationship Id="rId3" Type="http://schemas.openxmlformats.org/officeDocument/2006/relationships/image" Target="../media/image7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xml"/><Relationship Id="rId3" Type="http://schemas.openxmlformats.org/officeDocument/2006/relationships/image" Target="../media/image35.jp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4.xml"/><Relationship Id="rId3"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5.xml"/><Relationship Id="rId3" Type="http://schemas.openxmlformats.org/officeDocument/2006/relationships/image" Target="../media/image38.jpg"/><Relationship Id="rId4" Type="http://schemas.openxmlformats.org/officeDocument/2006/relationships/image" Target="../media/image34.jpg"/><Relationship Id="rId9" Type="http://schemas.openxmlformats.org/officeDocument/2006/relationships/image" Target="../media/image70.png"/><Relationship Id="rId5" Type="http://schemas.openxmlformats.org/officeDocument/2006/relationships/image" Target="../media/image44.jpg"/><Relationship Id="rId6" Type="http://schemas.openxmlformats.org/officeDocument/2006/relationships/image" Target="../media/image40.png"/><Relationship Id="rId7" Type="http://schemas.openxmlformats.org/officeDocument/2006/relationships/image" Target="../media/image75.png"/><Relationship Id="rId8"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6.xml"/><Relationship Id="rId3" Type="http://schemas.openxmlformats.org/officeDocument/2006/relationships/image" Target="../media/image39.png"/><Relationship Id="rId4" Type="http://schemas.openxmlformats.org/officeDocument/2006/relationships/image" Target="../media/image45.png"/><Relationship Id="rId9" Type="http://schemas.openxmlformats.org/officeDocument/2006/relationships/image" Target="../media/image52.png"/><Relationship Id="rId5" Type="http://schemas.openxmlformats.org/officeDocument/2006/relationships/image" Target="../media/image51.png"/><Relationship Id="rId6" Type="http://schemas.openxmlformats.org/officeDocument/2006/relationships/image" Target="../media/image43.png"/><Relationship Id="rId7" Type="http://schemas.openxmlformats.org/officeDocument/2006/relationships/image" Target="../media/image42.png"/><Relationship Id="rId8" Type="http://schemas.openxmlformats.org/officeDocument/2006/relationships/image" Target="../media/image41.png"/><Relationship Id="rId20" Type="http://schemas.openxmlformats.org/officeDocument/2006/relationships/image" Target="../media/image49.png"/><Relationship Id="rId11" Type="http://schemas.openxmlformats.org/officeDocument/2006/relationships/image" Target="../media/image69.png"/><Relationship Id="rId10" Type="http://schemas.openxmlformats.org/officeDocument/2006/relationships/image" Target="../media/image65.png"/><Relationship Id="rId13" Type="http://schemas.openxmlformats.org/officeDocument/2006/relationships/image" Target="../media/image76.png"/><Relationship Id="rId12" Type="http://schemas.openxmlformats.org/officeDocument/2006/relationships/image" Target="../media/image61.png"/><Relationship Id="rId15" Type="http://schemas.openxmlformats.org/officeDocument/2006/relationships/image" Target="../media/image50.png"/><Relationship Id="rId14" Type="http://schemas.openxmlformats.org/officeDocument/2006/relationships/image" Target="../media/image77.png"/><Relationship Id="rId17" Type="http://schemas.openxmlformats.org/officeDocument/2006/relationships/image" Target="../media/image55.png"/><Relationship Id="rId16" Type="http://schemas.openxmlformats.org/officeDocument/2006/relationships/image" Target="../media/image60.png"/><Relationship Id="rId19" Type="http://schemas.openxmlformats.org/officeDocument/2006/relationships/image" Target="../media/image59.png"/><Relationship Id="rId18"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7.xml"/><Relationship Id="rId3" Type="http://schemas.openxmlformats.org/officeDocument/2006/relationships/image" Target="../media/image6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8.xml"/><Relationship Id="rId3" Type="http://schemas.openxmlformats.org/officeDocument/2006/relationships/image" Target="../media/image56.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57.png"/><Relationship Id="rId7" Type="http://schemas.openxmlformats.org/officeDocument/2006/relationships/image" Target="../media/image5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9.xml"/><Relationship Id="rId3" Type="http://schemas.openxmlformats.org/officeDocument/2006/relationships/image" Target="../media/image62.png"/><Relationship Id="rId4"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9" name="Shape 1309"/>
        <p:cNvGrpSpPr/>
        <p:nvPr/>
      </p:nvGrpSpPr>
      <p:grpSpPr>
        <a:xfrm>
          <a:off x="0" y="0"/>
          <a:ext cx="0" cy="0"/>
          <a:chOff x="0" y="0"/>
          <a:chExt cx="0" cy="0"/>
        </a:xfrm>
      </p:grpSpPr>
      <p:sp>
        <p:nvSpPr>
          <p:cNvPr id="1310" name="Google Shape;1310;p159"/>
          <p:cNvSpPr txBox="1"/>
          <p:nvPr>
            <p:ph type="title"/>
          </p:nvPr>
        </p:nvSpPr>
        <p:spPr>
          <a:xfrm>
            <a:off x="390747" y="1603867"/>
            <a:ext cx="9877200" cy="36504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FFFFFF"/>
              </a:buClr>
              <a:buSzPts val="7200"/>
              <a:buFont typeface="Arial"/>
              <a:buNone/>
            </a:pPr>
            <a:r>
              <a:rPr lang="en-US" sz="6400"/>
              <a:t>Clôture comptable : Optimiser l’existant pour mieux automatiser demain</a:t>
            </a:r>
            <a:endParaRPr sz="2350"/>
          </a:p>
        </p:txBody>
      </p:sp>
      <p:pic>
        <p:nvPicPr>
          <p:cNvPr id="1311" name="Google Shape;1311;p159"/>
          <p:cNvPicPr preferRelativeResize="0"/>
          <p:nvPr/>
        </p:nvPicPr>
        <p:blipFill>
          <a:blip r:embed="rId3">
            <a:alphaModFix/>
          </a:blip>
          <a:stretch>
            <a:fillRect/>
          </a:stretch>
        </p:blipFill>
        <p:spPr>
          <a:xfrm>
            <a:off x="2156100" y="138550"/>
            <a:ext cx="1651774" cy="943850"/>
          </a:xfrm>
          <a:prstGeom prst="rect">
            <a:avLst/>
          </a:prstGeom>
          <a:noFill/>
          <a:ln>
            <a:noFill/>
          </a:ln>
        </p:spPr>
      </p:pic>
      <p:pic>
        <p:nvPicPr>
          <p:cNvPr id="1312" name="Google Shape;1312;p159" title="b22112696bf2e9058dd08074216b.png"/>
          <p:cNvPicPr preferRelativeResize="0"/>
          <p:nvPr/>
        </p:nvPicPr>
        <p:blipFill>
          <a:blip r:embed="rId4">
            <a:alphaModFix/>
          </a:blip>
          <a:stretch>
            <a:fillRect/>
          </a:stretch>
        </p:blipFill>
        <p:spPr>
          <a:xfrm>
            <a:off x="3908900" y="342125"/>
            <a:ext cx="1921551" cy="536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0" name="Shape 1440"/>
        <p:cNvGrpSpPr/>
        <p:nvPr/>
      </p:nvGrpSpPr>
      <p:grpSpPr>
        <a:xfrm>
          <a:off x="0" y="0"/>
          <a:ext cx="0" cy="0"/>
          <a:chOff x="0" y="0"/>
          <a:chExt cx="0" cy="0"/>
        </a:xfrm>
      </p:grpSpPr>
      <p:sp>
        <p:nvSpPr>
          <p:cNvPr id="1441" name="Google Shape;1441;p168"/>
          <p:cNvSpPr/>
          <p:nvPr/>
        </p:nvSpPr>
        <p:spPr>
          <a:xfrm>
            <a:off x="1468045" y="1115104"/>
            <a:ext cx="9255900" cy="4627800"/>
          </a:xfrm>
          <a:prstGeom prst="roundRect">
            <a:avLst>
              <a:gd fmla="val 2567" name="adj"/>
            </a:avLst>
          </a:prstGeom>
          <a:solidFill>
            <a:srgbClr val="13362A"/>
          </a:solidFill>
          <a:ln cap="flat" cmpd="sng" w="7625">
            <a:solidFill>
              <a:srgbClr val="90E39A"/>
            </a:solidFill>
            <a:prstDash val="solid"/>
            <a:miter lim="800000"/>
            <a:headEnd len="sm" w="sm" type="none"/>
            <a:tailEnd len="sm" w="sm" type="none"/>
          </a:ln>
          <a:effectLst>
            <a:outerShdw blurRad="304467" sx="102000" rotWithShape="0" algn="ctr" sy="102000">
              <a:srgbClr val="192232">
                <a:alpha val="15290"/>
              </a:srgbClr>
            </a:outerShdw>
          </a:effectLst>
        </p:spPr>
        <p:txBody>
          <a:bodyPr anchorCtr="0" anchor="ctr" bIns="18300" lIns="36575" spcFirstLastPara="1" rIns="36575" wrap="square" tIns="18300">
            <a:noAutofit/>
          </a:bodyPr>
          <a:lstStyle/>
          <a:p>
            <a:pPr indent="0" lvl="0" marL="0" marR="0" rtl="0" algn="ctr">
              <a:lnSpc>
                <a:spcPct val="90000"/>
              </a:lnSpc>
              <a:spcBef>
                <a:spcPts val="0"/>
              </a:spcBef>
              <a:spcAft>
                <a:spcPts val="0"/>
              </a:spcAft>
              <a:buClr>
                <a:srgbClr val="000000"/>
              </a:buClr>
              <a:buSzPts val="1921"/>
              <a:buFont typeface="Outfit Light"/>
              <a:buNone/>
            </a:pPr>
            <a:r>
              <a:t/>
            </a:r>
            <a:endParaRPr b="0" i="0" sz="1921" u="none" cap="none" strike="noStrike">
              <a:solidFill>
                <a:srgbClr val="192232"/>
              </a:solidFill>
              <a:latin typeface="Outfit Light"/>
              <a:ea typeface="Outfit Light"/>
              <a:cs typeface="Outfit Light"/>
              <a:sym typeface="Outfit Light"/>
            </a:endParaRPr>
          </a:p>
        </p:txBody>
      </p:sp>
      <p:sp>
        <p:nvSpPr>
          <p:cNvPr id="1442" name="Google Shape;1442;p168"/>
          <p:cNvSpPr txBox="1"/>
          <p:nvPr/>
        </p:nvSpPr>
        <p:spPr>
          <a:xfrm>
            <a:off x="3140541" y="2948480"/>
            <a:ext cx="5910900" cy="12786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lang="en-US" sz="4802">
                <a:solidFill>
                  <a:schemeClr val="accent5"/>
                </a:solidFill>
                <a:latin typeface="Outfit Light"/>
                <a:ea typeface="Outfit Light"/>
                <a:cs typeface="Outfit Light"/>
                <a:sym typeface="Outfit Light"/>
              </a:rPr>
              <a:t>La Vision: Optimiser aujourd'hui pour automatiser demain</a:t>
            </a:r>
            <a:endParaRPr sz="4802">
              <a:solidFill>
                <a:schemeClr val="accent5"/>
              </a:solidFill>
              <a:latin typeface="Outfit Light"/>
              <a:ea typeface="Outfit Light"/>
              <a:cs typeface="Outfit Light"/>
              <a:sym typeface="Outfit Light"/>
            </a:endParaRPr>
          </a:p>
        </p:txBody>
      </p:sp>
      <p:pic>
        <p:nvPicPr>
          <p:cNvPr id="1443" name="Google Shape;1443;p168" title="Property 1=Certification.png"/>
          <p:cNvPicPr preferRelativeResize="0"/>
          <p:nvPr/>
        </p:nvPicPr>
        <p:blipFill rotWithShape="1">
          <a:blip r:embed="rId3">
            <a:alphaModFix/>
          </a:blip>
          <a:srcRect b="0" l="0" r="0" t="0"/>
          <a:stretch/>
        </p:blipFill>
        <p:spPr>
          <a:xfrm>
            <a:off x="5676387" y="1627601"/>
            <a:ext cx="839225" cy="839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7" name="Shape 1447"/>
        <p:cNvGrpSpPr/>
        <p:nvPr/>
      </p:nvGrpSpPr>
      <p:grpSpPr>
        <a:xfrm>
          <a:off x="0" y="0"/>
          <a:ext cx="0" cy="0"/>
          <a:chOff x="0" y="0"/>
          <a:chExt cx="0" cy="0"/>
        </a:xfrm>
      </p:grpSpPr>
      <p:sp>
        <p:nvSpPr>
          <p:cNvPr id="1448" name="Google Shape;1448;p169"/>
          <p:cNvSpPr/>
          <p:nvPr/>
        </p:nvSpPr>
        <p:spPr>
          <a:xfrm>
            <a:off x="-269675" y="5561258"/>
            <a:ext cx="12192000" cy="1094100"/>
          </a:xfrm>
          <a:prstGeom prst="rect">
            <a:avLst/>
          </a:prstGeom>
          <a:gradFill>
            <a:gsLst>
              <a:gs pos="0">
                <a:srgbClr val="E8DBF2">
                  <a:alpha val="22352"/>
                </a:srgbClr>
              </a:gs>
              <a:gs pos="100000">
                <a:srgbClr val="C1A3D9">
                  <a:alpha val="0"/>
                </a:srgbClr>
              </a:gs>
            </a:gsLst>
            <a:lin ang="5400012" scaled="0"/>
          </a:gra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solidFill>
                <a:srgbClr val="FFFFFF"/>
              </a:solidFill>
              <a:latin typeface="Outfit Light"/>
              <a:ea typeface="Outfit Light"/>
              <a:cs typeface="Outfit Light"/>
              <a:sym typeface="Outfit Light"/>
            </a:endParaRPr>
          </a:p>
        </p:txBody>
      </p:sp>
      <p:pic>
        <p:nvPicPr>
          <p:cNvPr id="1449" name="Google Shape;1449;p169" title="laptop.jpg"/>
          <p:cNvPicPr preferRelativeResize="0"/>
          <p:nvPr/>
        </p:nvPicPr>
        <p:blipFill rotWithShape="1">
          <a:blip r:embed="rId3">
            <a:alphaModFix/>
          </a:blip>
          <a:srcRect b="5997" l="0" r="0" t="0"/>
          <a:stretch/>
        </p:blipFill>
        <p:spPr>
          <a:xfrm>
            <a:off x="1607400" y="1330892"/>
            <a:ext cx="8977203" cy="4746836"/>
          </a:xfrm>
          <a:prstGeom prst="rect">
            <a:avLst/>
          </a:prstGeom>
          <a:noFill/>
          <a:ln>
            <a:noFill/>
          </a:ln>
          <a:effectLst>
            <a:reflection blurRad="0" dir="0" dist="0" endA="0" endPos="12000" fadeDir="5400012" kx="0" rotWithShape="0" algn="bl" stA="30000" stPos="0" sy="-100000" ky="0"/>
          </a:effectLst>
        </p:spPr>
      </p:pic>
      <p:pic>
        <p:nvPicPr>
          <p:cNvPr id="1450" name="Google Shape;1450;p169" title="image (5).png"/>
          <p:cNvPicPr preferRelativeResize="0"/>
          <p:nvPr/>
        </p:nvPicPr>
        <p:blipFill rotWithShape="1">
          <a:blip r:embed="rId4">
            <a:alphaModFix/>
          </a:blip>
          <a:srcRect b="5856" l="0" r="0" t="0"/>
          <a:stretch/>
        </p:blipFill>
        <p:spPr>
          <a:xfrm>
            <a:off x="2989478" y="1841112"/>
            <a:ext cx="6213043" cy="3976458"/>
          </a:xfrm>
          <a:prstGeom prst="rect">
            <a:avLst/>
          </a:prstGeom>
          <a:noFill/>
          <a:ln>
            <a:noFill/>
          </a:ln>
        </p:spPr>
      </p:pic>
      <p:sp>
        <p:nvSpPr>
          <p:cNvPr id="1451" name="Google Shape;1451;p169"/>
          <p:cNvSpPr txBox="1"/>
          <p:nvPr>
            <p:ph idx="4294967295" type="title"/>
          </p:nvPr>
        </p:nvSpPr>
        <p:spPr>
          <a:xfrm>
            <a:off x="381000" y="510886"/>
            <a:ext cx="11366400" cy="10599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1300"/>
              </a:spcBef>
              <a:spcAft>
                <a:spcPts val="0"/>
              </a:spcAft>
              <a:buNone/>
            </a:pPr>
            <a:r>
              <a:rPr lang="en-US" sz="4300">
                <a:solidFill>
                  <a:schemeClr val="accent3"/>
                </a:solidFill>
                <a:latin typeface="Outfit SemiBold"/>
                <a:ea typeface="Outfit SemiBold"/>
                <a:cs typeface="Outfit SemiBold"/>
                <a:sym typeface="Outfit SemiBold"/>
              </a:rPr>
              <a:t>Passons de la théorie, à la pratique…</a:t>
            </a:r>
            <a:endParaRPr sz="2400">
              <a:solidFill>
                <a:schemeClr val="accent3"/>
              </a:solidFill>
              <a:latin typeface="Outfit SemiBold"/>
              <a:ea typeface="Outfit SemiBold"/>
              <a:cs typeface="Outfit SemiBold"/>
              <a:sym typeface="Outfit SemiBold"/>
            </a:endParaRPr>
          </a:p>
          <a:p>
            <a:pPr indent="0" lvl="0" marL="0" rtl="0" algn="ctr">
              <a:lnSpc>
                <a:spcPct val="100000"/>
              </a:lnSpc>
              <a:spcBef>
                <a:spcPts val="1300"/>
              </a:spcBef>
              <a:spcAft>
                <a:spcPts val="1300"/>
              </a:spcAft>
              <a:buNone/>
            </a:pPr>
            <a:r>
              <a:t/>
            </a:r>
            <a:endParaRPr sz="4300">
              <a:solidFill>
                <a:schemeClr val="accent3"/>
              </a:solidFill>
              <a:latin typeface="Outfit SemiBold"/>
              <a:ea typeface="Outfit SemiBold"/>
              <a:cs typeface="Outfit SemiBold"/>
              <a:sym typeface="Outfit SemiBo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5" name="Shape 1455"/>
        <p:cNvGrpSpPr/>
        <p:nvPr/>
      </p:nvGrpSpPr>
      <p:grpSpPr>
        <a:xfrm>
          <a:off x="0" y="0"/>
          <a:ext cx="0" cy="0"/>
          <a:chOff x="0" y="0"/>
          <a:chExt cx="0" cy="0"/>
        </a:xfrm>
      </p:grpSpPr>
      <p:sp>
        <p:nvSpPr>
          <p:cNvPr id="1456" name="Google Shape;1456;p170"/>
          <p:cNvSpPr/>
          <p:nvPr/>
        </p:nvSpPr>
        <p:spPr>
          <a:xfrm>
            <a:off x="1468045" y="1115104"/>
            <a:ext cx="9255900" cy="4627800"/>
          </a:xfrm>
          <a:prstGeom prst="roundRect">
            <a:avLst>
              <a:gd fmla="val 2567" name="adj"/>
            </a:avLst>
          </a:prstGeom>
          <a:solidFill>
            <a:srgbClr val="13362A"/>
          </a:solidFill>
          <a:ln cap="flat" cmpd="sng" w="7625">
            <a:solidFill>
              <a:srgbClr val="90E39A"/>
            </a:solidFill>
            <a:prstDash val="solid"/>
            <a:miter lim="800000"/>
            <a:headEnd len="sm" w="sm" type="none"/>
            <a:tailEnd len="sm" w="sm" type="none"/>
          </a:ln>
          <a:effectLst>
            <a:outerShdw blurRad="304467" sx="102000" rotWithShape="0" algn="ctr" sy="102000">
              <a:srgbClr val="192232">
                <a:alpha val="15290"/>
              </a:srgbClr>
            </a:outerShdw>
          </a:effectLst>
        </p:spPr>
        <p:txBody>
          <a:bodyPr anchorCtr="0" anchor="ctr" bIns="18300" lIns="36575" spcFirstLastPara="1" rIns="36575" wrap="square" tIns="18300">
            <a:noAutofit/>
          </a:bodyPr>
          <a:lstStyle/>
          <a:p>
            <a:pPr indent="0" lvl="0" marL="0" marR="0" rtl="0" algn="ctr">
              <a:lnSpc>
                <a:spcPct val="90000"/>
              </a:lnSpc>
              <a:spcBef>
                <a:spcPts val="0"/>
              </a:spcBef>
              <a:spcAft>
                <a:spcPts val="0"/>
              </a:spcAft>
              <a:buClr>
                <a:srgbClr val="000000"/>
              </a:buClr>
              <a:buSzPts val="1921"/>
              <a:buFont typeface="Outfit Light"/>
              <a:buNone/>
            </a:pPr>
            <a:r>
              <a:t/>
            </a:r>
            <a:endParaRPr b="0" i="0" sz="1921" u="none" cap="none" strike="noStrike">
              <a:solidFill>
                <a:srgbClr val="192232"/>
              </a:solidFill>
              <a:latin typeface="Outfit Light"/>
              <a:ea typeface="Outfit Light"/>
              <a:cs typeface="Outfit Light"/>
              <a:sym typeface="Outfit Light"/>
            </a:endParaRPr>
          </a:p>
        </p:txBody>
      </p:sp>
      <p:sp>
        <p:nvSpPr>
          <p:cNvPr id="1457" name="Google Shape;1457;p170"/>
          <p:cNvSpPr txBox="1"/>
          <p:nvPr/>
        </p:nvSpPr>
        <p:spPr>
          <a:xfrm>
            <a:off x="3140591" y="3478480"/>
            <a:ext cx="5910900" cy="12786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lang="en-US" sz="4802">
                <a:solidFill>
                  <a:schemeClr val="accent5"/>
                </a:solidFill>
                <a:latin typeface="Outfit Light"/>
                <a:ea typeface="Outfit Light"/>
                <a:cs typeface="Outfit Light"/>
                <a:sym typeface="Outfit Light"/>
              </a:rPr>
              <a:t>Questions?</a:t>
            </a:r>
            <a:endParaRPr sz="4802">
              <a:solidFill>
                <a:schemeClr val="accent5"/>
              </a:solidFill>
              <a:latin typeface="Outfit Light"/>
              <a:ea typeface="Outfit Light"/>
              <a:cs typeface="Outfit Light"/>
              <a:sym typeface="Outfit Light"/>
            </a:endParaRPr>
          </a:p>
        </p:txBody>
      </p:sp>
      <p:pic>
        <p:nvPicPr>
          <p:cNvPr id="1458" name="Google Shape;1458;p170" title="Property 1=Collaboration.png"/>
          <p:cNvPicPr preferRelativeResize="0"/>
          <p:nvPr/>
        </p:nvPicPr>
        <p:blipFill rotWithShape="1">
          <a:blip r:embed="rId3">
            <a:alphaModFix/>
          </a:blip>
          <a:srcRect b="0" l="0" r="0" t="0"/>
          <a:stretch/>
        </p:blipFill>
        <p:spPr>
          <a:xfrm>
            <a:off x="5676375" y="2093376"/>
            <a:ext cx="839225" cy="839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6" name="Shape 1316"/>
        <p:cNvGrpSpPr/>
        <p:nvPr/>
      </p:nvGrpSpPr>
      <p:grpSpPr>
        <a:xfrm>
          <a:off x="0" y="0"/>
          <a:ext cx="0" cy="0"/>
          <a:chOff x="0" y="0"/>
          <a:chExt cx="0" cy="0"/>
        </a:xfrm>
      </p:grpSpPr>
      <p:sp>
        <p:nvSpPr>
          <p:cNvPr id="1317" name="Google Shape;1317;p160"/>
          <p:cNvSpPr txBox="1"/>
          <p:nvPr>
            <p:ph type="title"/>
          </p:nvPr>
        </p:nvSpPr>
        <p:spPr>
          <a:xfrm>
            <a:off x="381000" y="691900"/>
            <a:ext cx="5438700" cy="5601300"/>
          </a:xfrm>
          <a:prstGeom prst="rect">
            <a:avLst/>
          </a:prstGeom>
        </p:spPr>
        <p:txBody>
          <a:bodyPr anchorCtr="0" anchor="ctr" bIns="45700" lIns="0" spcFirstLastPara="1" rIns="0" wrap="square" tIns="0">
            <a:normAutofit/>
          </a:bodyPr>
          <a:lstStyle/>
          <a:p>
            <a:pPr indent="0" lvl="0" marL="0" rtl="0" algn="l">
              <a:spcBef>
                <a:spcPts val="0"/>
              </a:spcBef>
              <a:spcAft>
                <a:spcPts val="0"/>
              </a:spcAft>
              <a:buNone/>
            </a:pPr>
            <a:r>
              <a:rPr lang="en-US" sz="2100">
                <a:latin typeface="Outfit Medium"/>
                <a:ea typeface="Outfit Medium"/>
                <a:cs typeface="Outfit Medium"/>
                <a:sym typeface="Outfit Medium"/>
              </a:rPr>
              <a:t>Introduction </a:t>
            </a:r>
            <a:br>
              <a:rPr lang="en-US" sz="2400">
                <a:latin typeface="Outfit Light"/>
                <a:ea typeface="Outfit Light"/>
                <a:cs typeface="Outfit Light"/>
                <a:sym typeface="Outfit Light"/>
              </a:rPr>
            </a:br>
            <a:endParaRPr sz="2100">
              <a:latin typeface="Outfit Light"/>
              <a:ea typeface="Outfit Light"/>
              <a:cs typeface="Outfit Light"/>
              <a:sym typeface="Outfit Light"/>
            </a:endParaRPr>
          </a:p>
          <a:p>
            <a:pPr indent="0" lvl="0" marL="0" rtl="0" algn="l">
              <a:spcBef>
                <a:spcPts val="0"/>
              </a:spcBef>
              <a:spcAft>
                <a:spcPts val="0"/>
              </a:spcAft>
              <a:buNone/>
            </a:pPr>
            <a:r>
              <a:rPr lang="en-US" sz="2100">
                <a:latin typeface="Outfit Medium"/>
                <a:ea typeface="Outfit Medium"/>
                <a:cs typeface="Outfit Medium"/>
                <a:sym typeface="Outfit Medium"/>
              </a:rPr>
              <a:t>Retour d’experience client</a:t>
            </a:r>
            <a:endParaRPr sz="2100">
              <a:latin typeface="Outfit Medium"/>
              <a:ea typeface="Outfit Medium"/>
              <a:cs typeface="Outfit Medium"/>
              <a:sym typeface="Outfit Medium"/>
            </a:endParaRPr>
          </a:p>
          <a:p>
            <a:pPr indent="0" lvl="0" marL="0" rtl="0" algn="l">
              <a:lnSpc>
                <a:spcPct val="115000"/>
              </a:lnSpc>
              <a:spcBef>
                <a:spcPts val="1200"/>
              </a:spcBef>
              <a:spcAft>
                <a:spcPts val="0"/>
              </a:spcAft>
              <a:buNone/>
            </a:pPr>
            <a:r>
              <a:rPr lang="en-US" sz="1900">
                <a:latin typeface="Outfit Light"/>
                <a:ea typeface="Outfit Light"/>
                <a:cs typeface="Outfit Light"/>
                <a:sym typeface="Outfit Light"/>
              </a:rPr>
              <a:t>Hypercroissance et limites de l'existant</a:t>
            </a:r>
            <a:endParaRPr sz="1900">
              <a:latin typeface="Outfit Light"/>
              <a:ea typeface="Outfit Light"/>
              <a:cs typeface="Outfit Light"/>
              <a:sym typeface="Outfit Light"/>
            </a:endParaRPr>
          </a:p>
          <a:p>
            <a:pPr indent="0" lvl="0" marL="0" rtl="0" algn="l">
              <a:lnSpc>
                <a:spcPct val="115000"/>
              </a:lnSpc>
              <a:spcBef>
                <a:spcPts val="1200"/>
              </a:spcBef>
              <a:spcAft>
                <a:spcPts val="0"/>
              </a:spcAft>
              <a:buNone/>
            </a:pPr>
            <a:r>
              <a:rPr lang="en-US" sz="1900">
                <a:latin typeface="Outfit Light"/>
                <a:ea typeface="Outfit Light"/>
                <a:cs typeface="Outfit Light"/>
                <a:sym typeface="Outfit Light"/>
              </a:rPr>
              <a:t>Pourquoi FloQast et le Close Management ? </a:t>
            </a:r>
            <a:endParaRPr sz="2100">
              <a:latin typeface="Outfit Medium"/>
              <a:ea typeface="Outfit Medium"/>
              <a:cs typeface="Outfit Medium"/>
              <a:sym typeface="Outfit Medium"/>
            </a:endParaRPr>
          </a:p>
          <a:p>
            <a:pPr indent="0" lvl="0" marL="0" rtl="0" algn="l">
              <a:spcBef>
                <a:spcPts val="1200"/>
              </a:spcBef>
              <a:spcAft>
                <a:spcPts val="0"/>
              </a:spcAft>
              <a:buNone/>
            </a:pPr>
            <a:r>
              <a:rPr lang="en-US" sz="2100">
                <a:latin typeface="Outfit Medium"/>
                <a:ea typeface="Outfit Medium"/>
                <a:cs typeface="Outfit Medium"/>
                <a:sym typeface="Outfit Medium"/>
              </a:rPr>
              <a:t>La Vision</a:t>
            </a:r>
            <a:endParaRPr sz="2100">
              <a:latin typeface="Outfit Medium"/>
              <a:ea typeface="Outfit Medium"/>
              <a:cs typeface="Outfit Medium"/>
              <a:sym typeface="Outfit Medium"/>
            </a:endParaRPr>
          </a:p>
          <a:p>
            <a:pPr indent="0" lvl="0" marL="0" rtl="0" algn="l">
              <a:spcBef>
                <a:spcPts val="0"/>
              </a:spcBef>
              <a:spcAft>
                <a:spcPts val="0"/>
              </a:spcAft>
              <a:buNone/>
            </a:pPr>
            <a:r>
              <a:rPr lang="en-US" sz="1900">
                <a:latin typeface="Outfit Light"/>
                <a:ea typeface="Outfit Light"/>
                <a:cs typeface="Outfit Light"/>
                <a:sym typeface="Outfit Light"/>
              </a:rPr>
              <a:t>Optimiser aujourd'hui pour automatiser demain</a:t>
            </a:r>
            <a:endParaRPr sz="1900">
              <a:latin typeface="Outfit Light"/>
              <a:ea typeface="Outfit Light"/>
              <a:cs typeface="Outfit Light"/>
              <a:sym typeface="Outfit Light"/>
            </a:endParaRPr>
          </a:p>
          <a:p>
            <a:pPr indent="0" lvl="0" marL="0" rtl="0" algn="l">
              <a:spcBef>
                <a:spcPts val="0"/>
              </a:spcBef>
              <a:spcAft>
                <a:spcPts val="0"/>
              </a:spcAft>
              <a:buNone/>
            </a:pPr>
            <a:r>
              <a:t/>
            </a:r>
            <a:endParaRPr sz="1900">
              <a:latin typeface="Outfit Light"/>
              <a:ea typeface="Outfit Light"/>
              <a:cs typeface="Outfit Light"/>
              <a:sym typeface="Outfit Light"/>
            </a:endParaRPr>
          </a:p>
          <a:p>
            <a:pPr indent="0" lvl="0" marL="0" rtl="0" algn="l">
              <a:spcBef>
                <a:spcPts val="0"/>
              </a:spcBef>
              <a:spcAft>
                <a:spcPts val="0"/>
              </a:spcAft>
              <a:buNone/>
            </a:pPr>
            <a:r>
              <a:rPr lang="en-US" sz="2100">
                <a:latin typeface="Outfit Medium"/>
                <a:ea typeface="Outfit Medium"/>
                <a:cs typeface="Outfit Medium"/>
                <a:sym typeface="Outfit Medium"/>
              </a:rPr>
              <a:t>Application Pratique du Close Management et des agents IA </a:t>
            </a:r>
            <a:endParaRPr sz="2100">
              <a:latin typeface="Outfit Medium"/>
              <a:ea typeface="Outfit Medium"/>
              <a:cs typeface="Outfit Medium"/>
              <a:sym typeface="Outfit Medium"/>
            </a:endParaRPr>
          </a:p>
          <a:p>
            <a:pPr indent="0" lvl="0" marL="0" rtl="0" algn="l">
              <a:spcBef>
                <a:spcPts val="1000"/>
              </a:spcBef>
              <a:spcAft>
                <a:spcPts val="0"/>
              </a:spcAft>
              <a:buNone/>
            </a:pPr>
            <a:r>
              <a:rPr lang="en-US" sz="1900">
                <a:latin typeface="Outfit Light"/>
                <a:ea typeface="Outfit Light"/>
                <a:cs typeface="Outfit Light"/>
                <a:sym typeface="Outfit Light"/>
              </a:rPr>
              <a:t>Demonstration produit </a:t>
            </a:r>
            <a:endParaRPr sz="1900">
              <a:latin typeface="Outfit Light"/>
              <a:ea typeface="Outfit Light"/>
              <a:cs typeface="Outfit Light"/>
              <a:sym typeface="Outfit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1" name="Shape 1321"/>
        <p:cNvGrpSpPr/>
        <p:nvPr/>
      </p:nvGrpSpPr>
      <p:grpSpPr>
        <a:xfrm>
          <a:off x="0" y="0"/>
          <a:ext cx="0" cy="0"/>
          <a:chOff x="0" y="0"/>
          <a:chExt cx="0" cy="0"/>
        </a:xfrm>
      </p:grpSpPr>
      <p:sp>
        <p:nvSpPr>
          <p:cNvPr id="1322" name="Google Shape;1322;p161"/>
          <p:cNvSpPr txBox="1"/>
          <p:nvPr/>
        </p:nvSpPr>
        <p:spPr>
          <a:xfrm>
            <a:off x="159326" y="360360"/>
            <a:ext cx="118734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200" u="none" cap="none" strike="noStrike">
                <a:solidFill>
                  <a:srgbClr val="1C4DB6"/>
                </a:solidFill>
                <a:latin typeface="Calibri"/>
                <a:ea typeface="Calibri"/>
                <a:cs typeface="Calibri"/>
                <a:sym typeface="Calibri"/>
              </a:rPr>
              <a:t>VOUS ÊTES FINANCIER D’ENTREPRISE ? ALORS REJOIGNEZ LA DFCG...</a:t>
            </a:r>
            <a:endParaRPr b="0" i="0" sz="3200" u="none" cap="none" strike="noStrike">
              <a:solidFill>
                <a:schemeClr val="dk1"/>
              </a:solidFill>
              <a:latin typeface="Arial"/>
              <a:ea typeface="Arial"/>
              <a:cs typeface="Arial"/>
              <a:sym typeface="Arial"/>
            </a:endParaRPr>
          </a:p>
        </p:txBody>
      </p:sp>
      <p:pic>
        <p:nvPicPr>
          <p:cNvPr id="1323" name="Google Shape;1323;p161"/>
          <p:cNvPicPr preferRelativeResize="0"/>
          <p:nvPr/>
        </p:nvPicPr>
        <p:blipFill rotWithShape="1">
          <a:blip r:embed="rId3">
            <a:alphaModFix/>
          </a:blip>
          <a:srcRect b="28505" l="0" r="84349" t="16444"/>
          <a:stretch/>
        </p:blipFill>
        <p:spPr>
          <a:xfrm>
            <a:off x="4966028" y="1206384"/>
            <a:ext cx="1802742" cy="1104228"/>
          </a:xfrm>
          <a:prstGeom prst="rect">
            <a:avLst/>
          </a:prstGeom>
          <a:noFill/>
          <a:ln>
            <a:noFill/>
          </a:ln>
        </p:spPr>
      </p:pic>
      <p:sp>
        <p:nvSpPr>
          <p:cNvPr id="1324" name="Google Shape;1324;p161"/>
          <p:cNvSpPr/>
          <p:nvPr/>
        </p:nvSpPr>
        <p:spPr>
          <a:xfrm>
            <a:off x="5300471" y="1351624"/>
            <a:ext cx="1134000" cy="371100"/>
          </a:xfrm>
          <a:prstGeom prst="rect">
            <a:avLst/>
          </a:prstGeom>
          <a:solidFill>
            <a:srgbClr val="F1F6FA"/>
          </a:solidFill>
          <a:ln cap="flat" cmpd="sng" w="19050">
            <a:solidFill>
              <a:srgbClr val="F1F6F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25" name="Google Shape;1325;p161"/>
          <p:cNvSpPr txBox="1"/>
          <p:nvPr/>
        </p:nvSpPr>
        <p:spPr>
          <a:xfrm>
            <a:off x="5300471" y="1275556"/>
            <a:ext cx="11340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800" u="none" cap="none" strike="noStrike">
                <a:solidFill>
                  <a:schemeClr val="accent1"/>
                </a:solidFill>
                <a:latin typeface="Arial"/>
                <a:ea typeface="Arial"/>
                <a:cs typeface="Arial"/>
                <a:sym typeface="Arial"/>
              </a:rPr>
              <a:t>3 800</a:t>
            </a:r>
            <a:endParaRPr/>
          </a:p>
        </p:txBody>
      </p:sp>
      <p:pic>
        <p:nvPicPr>
          <p:cNvPr id="1326" name="Google Shape;1326;p161"/>
          <p:cNvPicPr preferRelativeResize="0"/>
          <p:nvPr/>
        </p:nvPicPr>
        <p:blipFill rotWithShape="1">
          <a:blip r:embed="rId4">
            <a:alphaModFix/>
          </a:blip>
          <a:srcRect b="0" l="0" r="0" t="0"/>
          <a:stretch/>
        </p:blipFill>
        <p:spPr>
          <a:xfrm>
            <a:off x="1701102" y="3296802"/>
            <a:ext cx="8789793" cy="3366628"/>
          </a:xfrm>
          <a:prstGeom prst="rect">
            <a:avLst/>
          </a:prstGeom>
          <a:noFill/>
          <a:ln>
            <a:noFill/>
          </a:ln>
        </p:spPr>
      </p:pic>
      <p:pic>
        <p:nvPicPr>
          <p:cNvPr id="1327" name="Google Shape;1327;p161"/>
          <p:cNvPicPr preferRelativeResize="0"/>
          <p:nvPr/>
        </p:nvPicPr>
        <p:blipFill rotWithShape="1">
          <a:blip r:embed="rId3">
            <a:alphaModFix/>
          </a:blip>
          <a:srcRect b="14761" l="16486" r="0" t="12091"/>
          <a:stretch/>
        </p:blipFill>
        <p:spPr>
          <a:xfrm>
            <a:off x="4638724" y="2310613"/>
            <a:ext cx="6133238" cy="935508"/>
          </a:xfrm>
          <a:prstGeom prst="rect">
            <a:avLst/>
          </a:prstGeom>
          <a:noFill/>
          <a:ln>
            <a:noFill/>
          </a:ln>
        </p:spPr>
      </p:pic>
      <p:sp>
        <p:nvSpPr>
          <p:cNvPr id="1328" name="Google Shape;1328;p161"/>
          <p:cNvSpPr/>
          <p:nvPr/>
        </p:nvSpPr>
        <p:spPr>
          <a:xfrm>
            <a:off x="1844529" y="2310613"/>
            <a:ext cx="2663700" cy="935400"/>
          </a:xfrm>
          <a:prstGeom prst="rect">
            <a:avLst/>
          </a:prstGeom>
          <a:solidFill>
            <a:srgbClr val="FFF7F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29" name="Google Shape;1329;p161"/>
          <p:cNvSpPr txBox="1"/>
          <p:nvPr/>
        </p:nvSpPr>
        <p:spPr>
          <a:xfrm>
            <a:off x="1913348" y="2439083"/>
            <a:ext cx="2513100" cy="95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E70A8"/>
                </a:solidFill>
                <a:latin typeface="Arial"/>
                <a:ea typeface="Arial"/>
                <a:cs typeface="Arial"/>
                <a:sym typeface="Arial"/>
              </a:rPr>
              <a:t>Un maillage territorial</a:t>
            </a:r>
            <a:endParaRPr b="1" sz="2000">
              <a:solidFill>
                <a:srgbClr val="0E70A8"/>
              </a:solidFill>
              <a:latin typeface="Arial"/>
              <a:ea typeface="Arial"/>
              <a:cs typeface="Arial"/>
              <a:sym typeface="Arial"/>
            </a:endParaRPr>
          </a:p>
          <a:p>
            <a:pPr indent="0" lvl="0" marL="0" marR="0" rtl="0" algn="ctr">
              <a:spcBef>
                <a:spcPts val="0"/>
              </a:spcBef>
              <a:spcAft>
                <a:spcPts val="0"/>
              </a:spcAft>
              <a:buNone/>
            </a:pPr>
            <a:r>
              <a:rPr b="1" lang="en-US" sz="2000">
                <a:solidFill>
                  <a:srgbClr val="E07268"/>
                </a:solidFill>
                <a:latin typeface="Arial"/>
                <a:ea typeface="Arial"/>
                <a:cs typeface="Arial"/>
                <a:sym typeface="Arial"/>
              </a:rPr>
              <a:t>17 régions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3" name="Shape 1333"/>
        <p:cNvGrpSpPr/>
        <p:nvPr/>
      </p:nvGrpSpPr>
      <p:grpSpPr>
        <a:xfrm>
          <a:off x="0" y="0"/>
          <a:ext cx="0" cy="0"/>
          <a:chOff x="0" y="0"/>
          <a:chExt cx="0" cy="0"/>
        </a:xfrm>
      </p:grpSpPr>
      <p:sp>
        <p:nvSpPr>
          <p:cNvPr id="1334" name="Google Shape;1334;p162"/>
          <p:cNvSpPr txBox="1"/>
          <p:nvPr/>
        </p:nvSpPr>
        <p:spPr>
          <a:xfrm>
            <a:off x="546434" y="663920"/>
            <a:ext cx="110991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1C4DB6"/>
                </a:solidFill>
                <a:latin typeface="Calibri"/>
                <a:ea typeface="Calibri"/>
                <a:cs typeface="Calibri"/>
                <a:sym typeface="Calibri"/>
              </a:rPr>
              <a:t>SCANNEZ LE QR CODE POUR PLUS D’INFORMATIONS </a:t>
            </a:r>
            <a:endParaRPr/>
          </a:p>
          <a:p>
            <a:pPr indent="0" lvl="0" marL="0" marR="0" rtl="0" algn="ctr">
              <a:spcBef>
                <a:spcPts val="0"/>
              </a:spcBef>
              <a:spcAft>
                <a:spcPts val="0"/>
              </a:spcAft>
              <a:buNone/>
            </a:pPr>
            <a:r>
              <a:rPr b="1" lang="en-US" sz="3600">
                <a:solidFill>
                  <a:srgbClr val="1C4DB6"/>
                </a:solidFill>
                <a:latin typeface="Calibri"/>
                <a:ea typeface="Calibri"/>
                <a:cs typeface="Calibri"/>
                <a:sym typeface="Calibri"/>
              </a:rPr>
              <a:t>&amp; POUR ADHÉRER À LA DFCG</a:t>
            </a:r>
            <a:endParaRPr b="1" sz="3600">
              <a:solidFill>
                <a:srgbClr val="1D4CB8"/>
              </a:solidFill>
              <a:latin typeface="Calibri"/>
              <a:ea typeface="Calibri"/>
              <a:cs typeface="Calibri"/>
              <a:sym typeface="Calibri"/>
            </a:endParaRPr>
          </a:p>
        </p:txBody>
      </p:sp>
      <p:pic>
        <p:nvPicPr>
          <p:cNvPr descr="Une image contenant motif, carré, conception, pixel&#10;&#10;Description générée automatiquement" id="1335" name="Google Shape;1335;p162"/>
          <p:cNvPicPr preferRelativeResize="0"/>
          <p:nvPr/>
        </p:nvPicPr>
        <p:blipFill rotWithShape="1">
          <a:blip r:embed="rId3">
            <a:alphaModFix/>
          </a:blip>
          <a:srcRect b="0" l="0" r="0" t="0"/>
          <a:stretch/>
        </p:blipFill>
        <p:spPr>
          <a:xfrm>
            <a:off x="4307873" y="2222764"/>
            <a:ext cx="3576254" cy="357625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9" name="Shape 1339"/>
        <p:cNvGrpSpPr/>
        <p:nvPr/>
      </p:nvGrpSpPr>
      <p:grpSpPr>
        <a:xfrm>
          <a:off x="0" y="0"/>
          <a:ext cx="0" cy="0"/>
          <a:chOff x="0" y="0"/>
          <a:chExt cx="0" cy="0"/>
        </a:xfrm>
      </p:grpSpPr>
      <p:sp>
        <p:nvSpPr>
          <p:cNvPr id="1340" name="Google Shape;1340;p163"/>
          <p:cNvSpPr txBox="1"/>
          <p:nvPr>
            <p:ph type="title"/>
          </p:nvPr>
        </p:nvSpPr>
        <p:spPr>
          <a:xfrm>
            <a:off x="394598" y="792700"/>
            <a:ext cx="4586400" cy="8559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US"/>
              <a:t>Intervenants</a:t>
            </a:r>
            <a:endParaRPr/>
          </a:p>
        </p:txBody>
      </p:sp>
      <p:pic>
        <p:nvPicPr>
          <p:cNvPr id="1341" name="Google Shape;1341;p163" title="Jean Yves.jpeg"/>
          <p:cNvPicPr preferRelativeResize="0"/>
          <p:nvPr>
            <p:ph idx="2" type="pic"/>
          </p:nvPr>
        </p:nvPicPr>
        <p:blipFill rotWithShape="1">
          <a:blip r:embed="rId3">
            <a:alphaModFix/>
          </a:blip>
          <a:srcRect b="2678" l="0" r="0" t="2678"/>
          <a:stretch/>
        </p:blipFill>
        <p:spPr>
          <a:xfrm>
            <a:off x="6787849" y="1800225"/>
            <a:ext cx="2401500" cy="2272800"/>
          </a:xfrm>
          <a:prstGeom prst="roundRect">
            <a:avLst>
              <a:gd fmla="val 16667" name="adj"/>
            </a:avLst>
          </a:prstGeom>
        </p:spPr>
      </p:pic>
      <p:pic>
        <p:nvPicPr>
          <p:cNvPr id="1342" name="Google Shape;1342;p163" title="1724792124215.jpeg"/>
          <p:cNvPicPr preferRelativeResize="0"/>
          <p:nvPr>
            <p:ph idx="3" type="pic"/>
          </p:nvPr>
        </p:nvPicPr>
        <p:blipFill rotWithShape="1">
          <a:blip r:embed="rId4">
            <a:alphaModFix/>
          </a:blip>
          <a:srcRect b="2678" l="0" r="0" t="2678"/>
          <a:stretch/>
        </p:blipFill>
        <p:spPr>
          <a:xfrm>
            <a:off x="4222147" y="1800225"/>
            <a:ext cx="2401500" cy="2272800"/>
          </a:xfrm>
          <a:prstGeom prst="roundRect">
            <a:avLst>
              <a:gd fmla="val 16667" name="adj"/>
            </a:avLst>
          </a:prstGeom>
        </p:spPr>
      </p:pic>
      <p:pic>
        <p:nvPicPr>
          <p:cNvPr id="1343" name="Google Shape;1343;p163" title="matt whitley.jpeg"/>
          <p:cNvPicPr preferRelativeResize="0"/>
          <p:nvPr>
            <p:ph idx="4" type="pic"/>
          </p:nvPr>
        </p:nvPicPr>
        <p:blipFill rotWithShape="1">
          <a:blip r:embed="rId5">
            <a:alphaModFix/>
          </a:blip>
          <a:srcRect b="2678" l="0" r="0" t="2678"/>
          <a:stretch/>
        </p:blipFill>
        <p:spPr>
          <a:xfrm>
            <a:off x="9353550" y="1800225"/>
            <a:ext cx="2401500" cy="2272800"/>
          </a:xfrm>
          <a:prstGeom prst="roundRect">
            <a:avLst>
              <a:gd fmla="val 16667" name="adj"/>
            </a:avLst>
          </a:prstGeom>
        </p:spPr>
      </p:pic>
      <p:sp>
        <p:nvSpPr>
          <p:cNvPr id="1344" name="Google Shape;1344;p163"/>
          <p:cNvSpPr txBox="1"/>
          <p:nvPr>
            <p:ph idx="1" type="body"/>
          </p:nvPr>
        </p:nvSpPr>
        <p:spPr>
          <a:xfrm>
            <a:off x="9482259" y="4589949"/>
            <a:ext cx="2126100" cy="387600"/>
          </a:xfrm>
          <a:prstGeom prst="rect">
            <a:avLst/>
          </a:prstGeom>
        </p:spPr>
        <p:txBody>
          <a:bodyPr anchorCtr="0" anchor="t" bIns="0" lIns="0" spcFirstLastPara="1" rIns="0" wrap="square" tIns="0">
            <a:normAutofit/>
          </a:bodyPr>
          <a:lstStyle/>
          <a:p>
            <a:pPr indent="0" lvl="0" marL="0" rtl="0" algn="l">
              <a:spcBef>
                <a:spcPts val="0"/>
              </a:spcBef>
              <a:spcAft>
                <a:spcPts val="300"/>
              </a:spcAft>
              <a:buNone/>
            </a:pPr>
            <a:r>
              <a:rPr lang="en-US"/>
              <a:t>Matthew Whitley</a:t>
            </a:r>
            <a:endParaRPr/>
          </a:p>
        </p:txBody>
      </p:sp>
      <p:sp>
        <p:nvSpPr>
          <p:cNvPr id="1345" name="Google Shape;1345;p163"/>
          <p:cNvSpPr txBox="1"/>
          <p:nvPr>
            <p:ph idx="5" type="body"/>
          </p:nvPr>
        </p:nvSpPr>
        <p:spPr>
          <a:xfrm>
            <a:off x="9482259" y="4977546"/>
            <a:ext cx="2126100" cy="399900"/>
          </a:xfrm>
          <a:prstGeom prst="rect">
            <a:avLst/>
          </a:prstGeom>
        </p:spPr>
        <p:txBody>
          <a:bodyPr anchorCtr="0" anchor="t" bIns="0" lIns="0" spcFirstLastPara="1" rIns="0" wrap="square" tIns="0">
            <a:normAutofit/>
          </a:bodyPr>
          <a:lstStyle/>
          <a:p>
            <a:pPr indent="0" lvl="0" marL="0" rtl="0" algn="l">
              <a:spcBef>
                <a:spcPts val="0"/>
              </a:spcBef>
              <a:spcAft>
                <a:spcPts val="300"/>
              </a:spcAft>
              <a:buNone/>
            </a:pPr>
            <a:r>
              <a:rPr lang="en-US"/>
              <a:t>Directeur Commercial</a:t>
            </a:r>
            <a:endParaRPr/>
          </a:p>
        </p:txBody>
      </p:sp>
      <p:pic>
        <p:nvPicPr>
          <p:cNvPr id="1346" name="Google Shape;1346;p163" title="FQ_Grey and White_Full Logo.png"/>
          <p:cNvPicPr preferRelativeResize="0"/>
          <p:nvPr>
            <p:ph idx="7" type="pic"/>
          </p:nvPr>
        </p:nvPicPr>
        <p:blipFill rotWithShape="1">
          <a:blip r:embed="rId6">
            <a:alphaModFix/>
          </a:blip>
          <a:srcRect b="1597" l="0" r="0" t="1597"/>
          <a:stretch/>
        </p:blipFill>
        <p:spPr>
          <a:xfrm>
            <a:off x="9482259" y="5791218"/>
            <a:ext cx="1528801" cy="380099"/>
          </a:xfrm>
          <a:prstGeom prst="rect">
            <a:avLst/>
          </a:prstGeom>
        </p:spPr>
      </p:pic>
      <p:sp>
        <p:nvSpPr>
          <p:cNvPr id="1347" name="Google Shape;1347;p163"/>
          <p:cNvSpPr txBox="1"/>
          <p:nvPr>
            <p:ph idx="8" type="body"/>
          </p:nvPr>
        </p:nvSpPr>
        <p:spPr>
          <a:xfrm>
            <a:off x="6916399" y="4589949"/>
            <a:ext cx="2126100" cy="387600"/>
          </a:xfrm>
          <a:prstGeom prst="rect">
            <a:avLst/>
          </a:prstGeom>
        </p:spPr>
        <p:txBody>
          <a:bodyPr anchorCtr="0" anchor="t" bIns="0" lIns="0" spcFirstLastPara="1" rIns="0" wrap="square" tIns="0">
            <a:normAutofit/>
          </a:bodyPr>
          <a:lstStyle/>
          <a:p>
            <a:pPr indent="0" lvl="0" marL="0" rtl="0" algn="l">
              <a:spcBef>
                <a:spcPts val="0"/>
              </a:spcBef>
              <a:spcAft>
                <a:spcPts val="300"/>
              </a:spcAft>
              <a:buNone/>
            </a:pPr>
            <a:r>
              <a:rPr lang="en-US"/>
              <a:t>Jean Yves-Martel</a:t>
            </a:r>
            <a:endParaRPr/>
          </a:p>
        </p:txBody>
      </p:sp>
      <p:sp>
        <p:nvSpPr>
          <p:cNvPr id="1348" name="Google Shape;1348;p163"/>
          <p:cNvSpPr txBox="1"/>
          <p:nvPr>
            <p:ph idx="9" type="body"/>
          </p:nvPr>
        </p:nvSpPr>
        <p:spPr>
          <a:xfrm>
            <a:off x="6916387" y="4977546"/>
            <a:ext cx="2126100" cy="399900"/>
          </a:xfrm>
          <a:prstGeom prst="rect">
            <a:avLst/>
          </a:prstGeom>
        </p:spPr>
        <p:txBody>
          <a:bodyPr anchorCtr="0" anchor="t" bIns="0" lIns="0" spcFirstLastPara="1" rIns="0" wrap="square" tIns="0">
            <a:normAutofit/>
          </a:bodyPr>
          <a:lstStyle/>
          <a:p>
            <a:pPr indent="0" lvl="0" marL="0" rtl="0" algn="l">
              <a:spcBef>
                <a:spcPts val="0"/>
              </a:spcBef>
              <a:spcAft>
                <a:spcPts val="300"/>
              </a:spcAft>
              <a:buNone/>
            </a:pPr>
            <a:r>
              <a:rPr lang="en-US"/>
              <a:t>Directeur Comptable</a:t>
            </a:r>
            <a:endParaRPr/>
          </a:p>
        </p:txBody>
      </p:sp>
      <p:pic>
        <p:nvPicPr>
          <p:cNvPr id="1349" name="Google Shape;1349;p163" title="b22112696bf2e9058dd08074216b.png"/>
          <p:cNvPicPr preferRelativeResize="0"/>
          <p:nvPr>
            <p:ph idx="14" type="pic"/>
          </p:nvPr>
        </p:nvPicPr>
        <p:blipFill rotWithShape="1">
          <a:blip r:embed="rId7">
            <a:alphaModFix/>
          </a:blip>
          <a:srcRect b="5492" l="0" r="0" t="5492"/>
          <a:stretch/>
        </p:blipFill>
        <p:spPr>
          <a:xfrm>
            <a:off x="6916398" y="5781326"/>
            <a:ext cx="1608463" cy="399900"/>
          </a:xfrm>
          <a:prstGeom prst="rect">
            <a:avLst/>
          </a:prstGeom>
        </p:spPr>
      </p:pic>
      <p:sp>
        <p:nvSpPr>
          <p:cNvPr id="1350" name="Google Shape;1350;p163"/>
          <p:cNvSpPr txBox="1"/>
          <p:nvPr>
            <p:ph idx="15" type="body"/>
          </p:nvPr>
        </p:nvSpPr>
        <p:spPr>
          <a:xfrm>
            <a:off x="4350558" y="4589949"/>
            <a:ext cx="2126100" cy="387600"/>
          </a:xfrm>
          <a:prstGeom prst="rect">
            <a:avLst/>
          </a:prstGeom>
        </p:spPr>
        <p:txBody>
          <a:bodyPr anchorCtr="0" anchor="t" bIns="0" lIns="0" spcFirstLastPara="1" rIns="0" wrap="square" tIns="0">
            <a:normAutofit/>
          </a:bodyPr>
          <a:lstStyle/>
          <a:p>
            <a:pPr indent="0" lvl="0" marL="0" rtl="0" algn="l">
              <a:spcBef>
                <a:spcPts val="0"/>
              </a:spcBef>
              <a:spcAft>
                <a:spcPts val="300"/>
              </a:spcAft>
              <a:buNone/>
            </a:pPr>
            <a:r>
              <a:rPr lang="en-US"/>
              <a:t>Benoît Rivière</a:t>
            </a:r>
            <a:endParaRPr/>
          </a:p>
        </p:txBody>
      </p:sp>
      <p:sp>
        <p:nvSpPr>
          <p:cNvPr id="1351" name="Google Shape;1351;p163"/>
          <p:cNvSpPr txBox="1"/>
          <p:nvPr>
            <p:ph idx="16" type="body"/>
          </p:nvPr>
        </p:nvSpPr>
        <p:spPr>
          <a:xfrm>
            <a:off x="4350508" y="4977546"/>
            <a:ext cx="2126100" cy="399900"/>
          </a:xfrm>
          <a:prstGeom prst="rect">
            <a:avLst/>
          </a:prstGeom>
        </p:spPr>
        <p:txBody>
          <a:bodyPr anchorCtr="0" anchor="t" bIns="0" lIns="0" spcFirstLastPara="1" rIns="0" wrap="square" tIns="0">
            <a:normAutofit/>
          </a:bodyPr>
          <a:lstStyle/>
          <a:p>
            <a:pPr indent="0" lvl="0" marL="0" rtl="0" algn="l">
              <a:spcBef>
                <a:spcPts val="0"/>
              </a:spcBef>
              <a:spcAft>
                <a:spcPts val="300"/>
              </a:spcAft>
              <a:buNone/>
            </a:pPr>
            <a:r>
              <a:rPr lang="en-US"/>
              <a:t>Directeur des normes comptables et consolidation</a:t>
            </a:r>
            <a:endParaRPr/>
          </a:p>
        </p:txBody>
      </p:sp>
      <p:pic>
        <p:nvPicPr>
          <p:cNvPr id="1352" name="Google Shape;1352;p163" title="Screenshot 2026-05-18 at 15.57.07.png"/>
          <p:cNvPicPr preferRelativeResize="0"/>
          <p:nvPr>
            <p:ph idx="18" type="pic"/>
          </p:nvPr>
        </p:nvPicPr>
        <p:blipFill rotWithShape="1">
          <a:blip r:embed="rId8">
            <a:alphaModFix/>
          </a:blip>
          <a:srcRect b="15384" l="0" r="0" t="15384"/>
          <a:stretch/>
        </p:blipFill>
        <p:spPr>
          <a:xfrm>
            <a:off x="4350551" y="5494474"/>
            <a:ext cx="1193558" cy="296750"/>
          </a:xfrm>
          <a:prstGeom prst="rect">
            <a:avLst/>
          </a:prstGeom>
        </p:spPr>
      </p:pic>
      <p:pic>
        <p:nvPicPr>
          <p:cNvPr id="1353" name="Google Shape;1353;p163"/>
          <p:cNvPicPr preferRelativeResize="0"/>
          <p:nvPr/>
        </p:nvPicPr>
        <p:blipFill>
          <a:blip r:embed="rId9">
            <a:alphaModFix/>
          </a:blip>
          <a:stretch>
            <a:fillRect/>
          </a:stretch>
        </p:blipFill>
        <p:spPr>
          <a:xfrm>
            <a:off x="4227463" y="5791225"/>
            <a:ext cx="1439715" cy="822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7" name="Shape 1357"/>
        <p:cNvGrpSpPr/>
        <p:nvPr/>
      </p:nvGrpSpPr>
      <p:grpSpPr>
        <a:xfrm>
          <a:off x="0" y="0"/>
          <a:ext cx="0" cy="0"/>
          <a:chOff x="0" y="0"/>
          <a:chExt cx="0" cy="0"/>
        </a:xfrm>
      </p:grpSpPr>
      <p:sp>
        <p:nvSpPr>
          <p:cNvPr id="1358" name="Google Shape;1358;p164"/>
          <p:cNvSpPr txBox="1"/>
          <p:nvPr>
            <p:ph idx="4294967295" type="title"/>
          </p:nvPr>
        </p:nvSpPr>
        <p:spPr>
          <a:xfrm>
            <a:off x="381000" y="643680"/>
            <a:ext cx="11496300" cy="893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1300"/>
              </a:spcBef>
              <a:spcAft>
                <a:spcPts val="0"/>
              </a:spcAft>
              <a:buClr>
                <a:srgbClr val="000000"/>
              </a:buClr>
              <a:buSzPts val="2100"/>
              <a:buFont typeface="Arial"/>
              <a:buNone/>
            </a:pPr>
            <a:r>
              <a:rPr lang="en-US" sz="2400">
                <a:solidFill>
                  <a:srgbClr val="FFFFFF"/>
                </a:solidFill>
              </a:rPr>
              <a:t>Créé</a:t>
            </a:r>
            <a:r>
              <a:rPr lang="en-US" sz="2400">
                <a:solidFill>
                  <a:srgbClr val="FFFFFF"/>
                </a:solidFill>
              </a:rPr>
              <a:t> par des comptables, pour des comptables</a:t>
            </a:r>
            <a:br>
              <a:rPr lang="en-US" sz="2400">
                <a:solidFill>
                  <a:srgbClr val="FFFFFF"/>
                </a:solidFill>
              </a:rPr>
            </a:br>
            <a:r>
              <a:rPr b="1" lang="en-US" sz="3200">
                <a:solidFill>
                  <a:schemeClr val="accent5"/>
                </a:solidFill>
              </a:rPr>
              <a:t>FloQast propose une plateforme d'automatisation comptable</a:t>
            </a:r>
            <a:endParaRPr b="1" sz="3200">
              <a:solidFill>
                <a:schemeClr val="accent5"/>
              </a:solidFill>
            </a:endParaRPr>
          </a:p>
          <a:p>
            <a:pPr indent="0" lvl="0" marL="0" rtl="0" algn="l">
              <a:lnSpc>
                <a:spcPct val="100000"/>
              </a:lnSpc>
              <a:spcBef>
                <a:spcPts val="1300"/>
              </a:spcBef>
              <a:spcAft>
                <a:spcPts val="1300"/>
              </a:spcAft>
              <a:buClr>
                <a:srgbClr val="000000"/>
              </a:buClr>
              <a:buSzPts val="2100"/>
              <a:buFont typeface="Arial"/>
              <a:buNone/>
            </a:pPr>
            <a:r>
              <a:t/>
            </a:r>
            <a:endParaRPr b="1" sz="3200">
              <a:solidFill>
                <a:schemeClr val="accent5"/>
              </a:solidFill>
            </a:endParaRPr>
          </a:p>
        </p:txBody>
      </p:sp>
      <p:sp>
        <p:nvSpPr>
          <p:cNvPr id="1359" name="Google Shape;1359;p164"/>
          <p:cNvSpPr/>
          <p:nvPr/>
        </p:nvSpPr>
        <p:spPr>
          <a:xfrm>
            <a:off x="381000" y="2068371"/>
            <a:ext cx="3942900" cy="1230300"/>
          </a:xfrm>
          <a:prstGeom prst="roundRect">
            <a:avLst>
              <a:gd fmla="val 4322" name="adj"/>
            </a:avLst>
          </a:prstGeom>
          <a:solidFill>
            <a:srgbClr val="C8DACF">
              <a:alpha val="20250"/>
            </a:srgbClr>
          </a:solidFill>
          <a:ln cap="flat" cmpd="sng" w="12700">
            <a:solidFill>
              <a:srgbClr val="90E39A"/>
            </a:solidFill>
            <a:prstDash val="solid"/>
            <a:round/>
            <a:headEnd len="sm" w="sm" type="none"/>
            <a:tailEnd len="sm" w="sm" type="none"/>
          </a:ln>
        </p:spPr>
        <p:txBody>
          <a:bodyPr anchorCtr="0" anchor="ctr" bIns="121900" lIns="121900" spcFirstLastPara="1" rIns="0" wrap="square" tIns="121900">
            <a:noAutofit/>
          </a:bodyPr>
          <a:lstStyle/>
          <a:p>
            <a:pPr indent="0" lvl="0" marL="0" marR="0" rtl="0" algn="l">
              <a:lnSpc>
                <a:spcPct val="100000"/>
              </a:lnSpc>
              <a:spcBef>
                <a:spcPts val="0"/>
              </a:spcBef>
              <a:spcAft>
                <a:spcPts val="0"/>
              </a:spcAft>
              <a:buNone/>
            </a:pPr>
            <a:r>
              <a:rPr b="1" lang="en-US" sz="1300">
                <a:solidFill>
                  <a:srgbClr val="FFFFFF"/>
                </a:solidFill>
                <a:latin typeface="Outfit"/>
                <a:ea typeface="Outfit"/>
                <a:cs typeface="Outfit"/>
                <a:sym typeface="Outfit"/>
              </a:rPr>
              <a:t>Fondée en</a:t>
            </a:r>
            <a:r>
              <a:rPr b="1" lang="en-US" sz="1300">
                <a:solidFill>
                  <a:srgbClr val="FFFFFF"/>
                </a:solidFill>
                <a:latin typeface="Outfit"/>
                <a:ea typeface="Outfit"/>
                <a:cs typeface="Outfit"/>
                <a:sym typeface="Outfit"/>
              </a:rPr>
              <a:t>:</a:t>
            </a:r>
            <a:r>
              <a:rPr b="1" lang="en-US" sz="1100">
                <a:solidFill>
                  <a:srgbClr val="FFFFFF"/>
                </a:solidFill>
                <a:latin typeface="Outfit"/>
                <a:ea typeface="Outfit"/>
                <a:cs typeface="Outfit"/>
                <a:sym typeface="Outfit"/>
              </a:rPr>
              <a:t> </a:t>
            </a:r>
            <a:br>
              <a:rPr lang="en-US" sz="1100">
                <a:solidFill>
                  <a:srgbClr val="FFFFFF"/>
                </a:solidFill>
                <a:latin typeface="Outfit"/>
                <a:ea typeface="Outfit"/>
                <a:cs typeface="Outfit"/>
                <a:sym typeface="Outfit"/>
              </a:rPr>
            </a:br>
            <a:r>
              <a:rPr lang="en-US" sz="4000">
                <a:solidFill>
                  <a:schemeClr val="accent5"/>
                </a:solidFill>
                <a:latin typeface="Outfit"/>
                <a:ea typeface="Outfit"/>
                <a:cs typeface="Outfit"/>
                <a:sym typeface="Outfit"/>
              </a:rPr>
              <a:t>2013</a:t>
            </a:r>
            <a:endParaRPr sz="4000">
              <a:solidFill>
                <a:schemeClr val="accent5"/>
              </a:solidFill>
              <a:latin typeface="Outfit"/>
              <a:ea typeface="Outfit"/>
              <a:cs typeface="Outfit"/>
              <a:sym typeface="Outfit"/>
            </a:endParaRPr>
          </a:p>
          <a:p>
            <a:pPr indent="0" lvl="0" marL="0" marR="0" rtl="0" algn="l">
              <a:lnSpc>
                <a:spcPct val="100000"/>
              </a:lnSpc>
              <a:spcBef>
                <a:spcPts val="0"/>
              </a:spcBef>
              <a:spcAft>
                <a:spcPts val="0"/>
              </a:spcAft>
              <a:buNone/>
            </a:pPr>
            <a:r>
              <a:rPr lang="en-US" sz="1300">
                <a:solidFill>
                  <a:srgbClr val="FFFFFF"/>
                </a:solidFill>
                <a:latin typeface="Outfit"/>
                <a:ea typeface="Outfit"/>
                <a:cs typeface="Outfit"/>
                <a:sym typeface="Outfit"/>
              </a:rPr>
              <a:t>par deux comptables</a:t>
            </a:r>
            <a:endParaRPr sz="4000">
              <a:solidFill>
                <a:schemeClr val="accent5"/>
              </a:solidFill>
              <a:latin typeface="Outfit"/>
              <a:ea typeface="Outfit"/>
              <a:cs typeface="Outfit"/>
              <a:sym typeface="Outfit"/>
            </a:endParaRPr>
          </a:p>
        </p:txBody>
      </p:sp>
      <p:sp>
        <p:nvSpPr>
          <p:cNvPr id="1360" name="Google Shape;1360;p164"/>
          <p:cNvSpPr/>
          <p:nvPr/>
        </p:nvSpPr>
        <p:spPr>
          <a:xfrm>
            <a:off x="4483726" y="2068371"/>
            <a:ext cx="4233600" cy="1230300"/>
          </a:xfrm>
          <a:prstGeom prst="roundRect">
            <a:avLst>
              <a:gd fmla="val 4322" name="adj"/>
            </a:avLst>
          </a:prstGeom>
          <a:solidFill>
            <a:srgbClr val="C8DACF">
              <a:alpha val="20250"/>
            </a:srgbClr>
          </a:solidFill>
          <a:ln cap="flat" cmpd="sng" w="12700">
            <a:solidFill>
              <a:srgbClr val="90E39A"/>
            </a:solidFill>
            <a:prstDash val="solid"/>
            <a:round/>
            <a:headEnd len="sm" w="sm" type="none"/>
            <a:tailEnd len="sm" w="sm" type="none"/>
          </a:ln>
        </p:spPr>
        <p:txBody>
          <a:bodyPr anchorCtr="0" anchor="ctr" bIns="121900" lIns="121900" spcFirstLastPara="1" rIns="0" wrap="square" tIns="121900">
            <a:noAutofit/>
          </a:bodyPr>
          <a:lstStyle/>
          <a:p>
            <a:pPr indent="0" lvl="0" marL="0" marR="0" rtl="0" algn="l">
              <a:lnSpc>
                <a:spcPct val="100000"/>
              </a:lnSpc>
              <a:spcBef>
                <a:spcPts val="0"/>
              </a:spcBef>
              <a:spcAft>
                <a:spcPts val="0"/>
              </a:spcAft>
              <a:buNone/>
            </a:pPr>
            <a:r>
              <a:rPr b="1" lang="en-US" sz="1300">
                <a:solidFill>
                  <a:srgbClr val="FFFFFF"/>
                </a:solidFill>
                <a:latin typeface="Outfit"/>
                <a:ea typeface="Outfit"/>
                <a:cs typeface="Outfit"/>
                <a:sym typeface="Outfit"/>
              </a:rPr>
              <a:t>La comptabilité fait partie de notre ADN</a:t>
            </a:r>
            <a:r>
              <a:rPr b="1" lang="en-US" sz="1300">
                <a:solidFill>
                  <a:srgbClr val="FFFFFF"/>
                </a:solidFill>
                <a:latin typeface="Outfit"/>
                <a:ea typeface="Outfit"/>
                <a:cs typeface="Outfit"/>
                <a:sym typeface="Outfit"/>
              </a:rPr>
              <a:t>:</a:t>
            </a:r>
            <a:br>
              <a:rPr lang="en-US" sz="1100">
                <a:solidFill>
                  <a:srgbClr val="FFFFFF"/>
                </a:solidFill>
                <a:latin typeface="Outfit"/>
                <a:ea typeface="Outfit"/>
                <a:cs typeface="Outfit"/>
                <a:sym typeface="Outfit"/>
              </a:rPr>
            </a:br>
            <a:r>
              <a:rPr lang="en-US" sz="4000">
                <a:solidFill>
                  <a:schemeClr val="accent5"/>
                </a:solidFill>
                <a:latin typeface="Outfit"/>
                <a:ea typeface="Outfit"/>
                <a:cs typeface="Outfit"/>
                <a:sym typeface="Outfit"/>
              </a:rPr>
              <a:t>~80%</a:t>
            </a:r>
            <a:r>
              <a:rPr lang="en-US" sz="1100">
                <a:solidFill>
                  <a:srgbClr val="FFFFFF"/>
                </a:solidFill>
                <a:latin typeface="Outfit"/>
                <a:ea typeface="Outfit"/>
                <a:cs typeface="Outfit"/>
                <a:sym typeface="Outfit"/>
              </a:rPr>
              <a:t> </a:t>
            </a:r>
            <a:br>
              <a:rPr lang="en-US" sz="1100">
                <a:solidFill>
                  <a:srgbClr val="FFFFFF"/>
                </a:solidFill>
                <a:latin typeface="Outfit"/>
                <a:ea typeface="Outfit"/>
                <a:cs typeface="Outfit"/>
                <a:sym typeface="Outfit"/>
              </a:rPr>
            </a:br>
            <a:r>
              <a:rPr lang="en-US" sz="1300">
                <a:solidFill>
                  <a:srgbClr val="FFFFFF"/>
                </a:solidFill>
                <a:latin typeface="Outfit"/>
                <a:ea typeface="Outfit"/>
                <a:cs typeface="Outfit"/>
                <a:sym typeface="Outfit"/>
              </a:rPr>
              <a:t>des collaborateurs en contact direct avec nos clients sont d'anciens comptables</a:t>
            </a:r>
            <a:endParaRPr sz="1300">
              <a:solidFill>
                <a:srgbClr val="FFFFFF"/>
              </a:solidFill>
              <a:latin typeface="Outfit"/>
              <a:ea typeface="Outfit"/>
              <a:cs typeface="Outfit"/>
              <a:sym typeface="Outfit"/>
            </a:endParaRPr>
          </a:p>
        </p:txBody>
      </p:sp>
      <p:sp>
        <p:nvSpPr>
          <p:cNvPr id="1361" name="Google Shape;1361;p164"/>
          <p:cNvSpPr/>
          <p:nvPr/>
        </p:nvSpPr>
        <p:spPr>
          <a:xfrm>
            <a:off x="381000" y="3439612"/>
            <a:ext cx="8336100" cy="1230300"/>
          </a:xfrm>
          <a:prstGeom prst="roundRect">
            <a:avLst>
              <a:gd fmla="val 4322" name="adj"/>
            </a:avLst>
          </a:prstGeom>
          <a:solidFill>
            <a:srgbClr val="C8DACF">
              <a:alpha val="20250"/>
            </a:srgbClr>
          </a:solidFill>
          <a:ln cap="flat" cmpd="sng" w="12700">
            <a:solidFill>
              <a:schemeClr val="accent5"/>
            </a:solidFill>
            <a:prstDash val="solid"/>
            <a:round/>
            <a:headEnd len="sm" w="sm" type="none"/>
            <a:tailEnd len="sm" w="sm" type="none"/>
          </a:ln>
        </p:spPr>
        <p:txBody>
          <a:bodyPr anchorCtr="0" anchor="ctr" bIns="121900" lIns="121900" spcFirstLastPara="1" rIns="0" wrap="square" tIns="121900">
            <a:noAutofit/>
          </a:bodyPr>
          <a:lstStyle/>
          <a:p>
            <a:pPr indent="0" lvl="0" marL="0" marR="0" rtl="0" algn="l">
              <a:lnSpc>
                <a:spcPct val="100000"/>
              </a:lnSpc>
              <a:spcBef>
                <a:spcPts val="0"/>
              </a:spcBef>
              <a:spcAft>
                <a:spcPts val="0"/>
              </a:spcAft>
              <a:buNone/>
            </a:pPr>
            <a:r>
              <a:rPr b="1" lang="en-US" sz="1300">
                <a:solidFill>
                  <a:srgbClr val="FFFFFF"/>
                </a:solidFill>
                <a:latin typeface="Outfit"/>
                <a:ea typeface="Outfit"/>
                <a:cs typeface="Outfit"/>
                <a:sym typeface="Outfit"/>
              </a:rPr>
              <a:t>Territoires:</a:t>
            </a:r>
            <a:r>
              <a:rPr b="1" lang="en-US" sz="1100">
                <a:solidFill>
                  <a:srgbClr val="FFFFFF"/>
                </a:solidFill>
                <a:latin typeface="Outfit"/>
                <a:ea typeface="Outfit"/>
                <a:cs typeface="Outfit"/>
                <a:sym typeface="Outfit"/>
              </a:rPr>
              <a:t> </a:t>
            </a:r>
            <a:br>
              <a:rPr lang="en-US" sz="1100">
                <a:solidFill>
                  <a:srgbClr val="FFFFFF"/>
                </a:solidFill>
                <a:latin typeface="Outfit"/>
                <a:ea typeface="Outfit"/>
                <a:cs typeface="Outfit"/>
                <a:sym typeface="Outfit"/>
              </a:rPr>
            </a:br>
            <a:r>
              <a:rPr lang="en-US" sz="4000">
                <a:solidFill>
                  <a:schemeClr val="accent5"/>
                </a:solidFill>
                <a:latin typeface="Outfit"/>
                <a:ea typeface="Outfit"/>
                <a:cs typeface="Outfit"/>
                <a:sym typeface="Outfit"/>
              </a:rPr>
              <a:t>Amérique</a:t>
            </a:r>
            <a:r>
              <a:rPr lang="en-US" sz="4000">
                <a:solidFill>
                  <a:schemeClr val="accent5"/>
                </a:solidFill>
                <a:latin typeface="Outfit"/>
                <a:ea typeface="Outfit"/>
                <a:cs typeface="Outfit"/>
                <a:sym typeface="Outfit"/>
              </a:rPr>
              <a:t>, Europe, Asie-Pacifique</a:t>
            </a:r>
            <a:endParaRPr sz="4000">
              <a:solidFill>
                <a:schemeClr val="accent5"/>
              </a:solidFill>
              <a:latin typeface="Outfit"/>
              <a:ea typeface="Outfit"/>
              <a:cs typeface="Outfit"/>
              <a:sym typeface="Outfit"/>
            </a:endParaRPr>
          </a:p>
          <a:p>
            <a:pPr indent="0" lvl="0" marL="0" marR="0" rtl="0" algn="l">
              <a:lnSpc>
                <a:spcPct val="100000"/>
              </a:lnSpc>
              <a:spcBef>
                <a:spcPts val="0"/>
              </a:spcBef>
              <a:spcAft>
                <a:spcPts val="0"/>
              </a:spcAft>
              <a:buNone/>
            </a:pPr>
            <a:r>
              <a:rPr lang="en-US" sz="1300">
                <a:solidFill>
                  <a:srgbClr val="FFFFFF"/>
                </a:solidFill>
                <a:latin typeface="Outfit"/>
                <a:ea typeface="Outfit"/>
                <a:cs typeface="Outfit"/>
                <a:sym typeface="Outfit"/>
              </a:rPr>
              <a:t>Présent dans plus de 170 pays (sur 6 continents)</a:t>
            </a:r>
            <a:endParaRPr sz="4000">
              <a:solidFill>
                <a:schemeClr val="accent5"/>
              </a:solidFill>
              <a:latin typeface="Outfit"/>
              <a:ea typeface="Outfit"/>
              <a:cs typeface="Outfit"/>
              <a:sym typeface="Outfit"/>
            </a:endParaRPr>
          </a:p>
        </p:txBody>
      </p:sp>
      <p:sp>
        <p:nvSpPr>
          <p:cNvPr id="1362" name="Google Shape;1362;p164"/>
          <p:cNvSpPr/>
          <p:nvPr/>
        </p:nvSpPr>
        <p:spPr>
          <a:xfrm>
            <a:off x="381101" y="4810841"/>
            <a:ext cx="3788400" cy="1315200"/>
          </a:xfrm>
          <a:prstGeom prst="roundRect">
            <a:avLst>
              <a:gd fmla="val 4322" name="adj"/>
            </a:avLst>
          </a:prstGeom>
          <a:solidFill>
            <a:srgbClr val="C8DACF">
              <a:alpha val="20250"/>
            </a:srgbClr>
          </a:solidFill>
          <a:ln cap="flat" cmpd="sng" w="12700">
            <a:solidFill>
              <a:schemeClr val="accent5"/>
            </a:solidFill>
            <a:prstDash val="solid"/>
            <a:round/>
            <a:headEnd len="sm" w="sm" type="none"/>
            <a:tailEnd len="sm" w="sm" type="none"/>
          </a:ln>
        </p:spPr>
        <p:txBody>
          <a:bodyPr anchorCtr="0" anchor="ctr" bIns="121900" lIns="121900" spcFirstLastPara="1" rIns="0" wrap="square" tIns="121900">
            <a:noAutofit/>
          </a:bodyPr>
          <a:lstStyle/>
          <a:p>
            <a:pPr indent="0" lvl="0" marL="0" marR="0" rtl="0" algn="l">
              <a:lnSpc>
                <a:spcPct val="100000"/>
              </a:lnSpc>
              <a:spcBef>
                <a:spcPts val="0"/>
              </a:spcBef>
              <a:spcAft>
                <a:spcPts val="0"/>
              </a:spcAft>
              <a:buNone/>
            </a:pPr>
            <a:r>
              <a:rPr lang="en-US" sz="4000">
                <a:solidFill>
                  <a:schemeClr val="accent5"/>
                </a:solidFill>
                <a:latin typeface="Outfit"/>
                <a:ea typeface="Outfit"/>
                <a:cs typeface="Outfit"/>
                <a:sym typeface="Outfit"/>
              </a:rPr>
              <a:t>+ de </a:t>
            </a:r>
            <a:r>
              <a:rPr lang="en-US" sz="4000">
                <a:solidFill>
                  <a:schemeClr val="accent5"/>
                </a:solidFill>
                <a:latin typeface="Outfit"/>
                <a:ea typeface="Outfit"/>
                <a:cs typeface="Outfit"/>
                <a:sym typeface="Outfit"/>
              </a:rPr>
              <a:t>55</a:t>
            </a:r>
            <a:endParaRPr sz="4000">
              <a:solidFill>
                <a:schemeClr val="accent5"/>
              </a:solidFill>
              <a:latin typeface="Outfit"/>
              <a:ea typeface="Outfit"/>
              <a:cs typeface="Outfit"/>
              <a:sym typeface="Outfit"/>
            </a:endParaRPr>
          </a:p>
          <a:p>
            <a:pPr indent="0" lvl="0" marL="0" marR="0" rtl="0" algn="l">
              <a:lnSpc>
                <a:spcPct val="100000"/>
              </a:lnSpc>
              <a:spcBef>
                <a:spcPts val="0"/>
              </a:spcBef>
              <a:spcAft>
                <a:spcPts val="0"/>
              </a:spcAft>
              <a:buNone/>
            </a:pPr>
            <a:r>
              <a:rPr lang="en-US" sz="1300">
                <a:solidFill>
                  <a:srgbClr val="FFFFFF"/>
                </a:solidFill>
                <a:latin typeface="Outfit"/>
                <a:ea typeface="Outfit"/>
                <a:cs typeface="Outfit"/>
                <a:sym typeface="Outfit"/>
              </a:rPr>
              <a:t>nouveaux modules et fonctionnalités déployés chaque mois</a:t>
            </a:r>
            <a:endParaRPr sz="1300">
              <a:solidFill>
                <a:srgbClr val="FFFFFF"/>
              </a:solidFill>
              <a:latin typeface="Outfit"/>
              <a:ea typeface="Outfit"/>
              <a:cs typeface="Outfit"/>
              <a:sym typeface="Outfit"/>
            </a:endParaRPr>
          </a:p>
        </p:txBody>
      </p:sp>
      <p:sp>
        <p:nvSpPr>
          <p:cNvPr id="1363" name="Google Shape;1363;p164"/>
          <p:cNvSpPr/>
          <p:nvPr/>
        </p:nvSpPr>
        <p:spPr>
          <a:xfrm>
            <a:off x="4329268" y="4810841"/>
            <a:ext cx="4388100" cy="1315200"/>
          </a:xfrm>
          <a:prstGeom prst="roundRect">
            <a:avLst>
              <a:gd fmla="val 4322" name="adj"/>
            </a:avLst>
          </a:prstGeom>
          <a:solidFill>
            <a:srgbClr val="C8DACF">
              <a:alpha val="20250"/>
            </a:srgbClr>
          </a:solidFill>
          <a:ln cap="flat" cmpd="sng" w="12700">
            <a:solidFill>
              <a:schemeClr val="accent5"/>
            </a:solidFill>
            <a:prstDash val="solid"/>
            <a:round/>
            <a:headEnd len="sm" w="sm" type="none"/>
            <a:tailEnd len="sm" w="sm" type="none"/>
          </a:ln>
        </p:spPr>
        <p:txBody>
          <a:bodyPr anchorCtr="0" anchor="ctr" bIns="121900" lIns="121900" spcFirstLastPara="1" rIns="0" wrap="square" tIns="121900">
            <a:noAutofit/>
          </a:bodyPr>
          <a:lstStyle/>
          <a:p>
            <a:pPr indent="0" lvl="0" marL="0" marR="0" rtl="0" algn="l">
              <a:lnSpc>
                <a:spcPct val="100000"/>
              </a:lnSpc>
              <a:spcBef>
                <a:spcPts val="0"/>
              </a:spcBef>
              <a:spcAft>
                <a:spcPts val="0"/>
              </a:spcAft>
              <a:buNone/>
            </a:pPr>
            <a:r>
              <a:rPr lang="en-US" sz="4000">
                <a:solidFill>
                  <a:schemeClr val="accent5"/>
                </a:solidFill>
                <a:latin typeface="Outfit"/>
                <a:ea typeface="Outfit"/>
                <a:cs typeface="Outfit"/>
                <a:sym typeface="Outfit"/>
              </a:rPr>
              <a:t>+</a:t>
            </a:r>
            <a:r>
              <a:rPr lang="en-US" sz="1100">
                <a:solidFill>
                  <a:srgbClr val="FFFFFF"/>
                </a:solidFill>
                <a:latin typeface="Outfit"/>
                <a:ea typeface="Outfit"/>
                <a:cs typeface="Outfit"/>
                <a:sym typeface="Outfit"/>
              </a:rPr>
              <a:t>  </a:t>
            </a:r>
            <a:r>
              <a:rPr lang="en-US" sz="4000">
                <a:solidFill>
                  <a:schemeClr val="accent5"/>
                </a:solidFill>
                <a:latin typeface="Outfit"/>
                <a:ea typeface="Outfit"/>
                <a:cs typeface="Outfit"/>
                <a:sym typeface="Outfit"/>
              </a:rPr>
              <a:t>de</a:t>
            </a:r>
            <a:r>
              <a:rPr lang="en-US" sz="1100">
                <a:solidFill>
                  <a:srgbClr val="FFFFFF"/>
                </a:solidFill>
                <a:latin typeface="Outfit"/>
                <a:ea typeface="Outfit"/>
                <a:cs typeface="Outfit"/>
                <a:sym typeface="Outfit"/>
              </a:rPr>
              <a:t>   </a:t>
            </a:r>
            <a:r>
              <a:rPr lang="en-US" sz="4000">
                <a:solidFill>
                  <a:schemeClr val="accent5"/>
                </a:solidFill>
                <a:latin typeface="Outfit"/>
                <a:ea typeface="Outfit"/>
                <a:cs typeface="Outfit"/>
                <a:sym typeface="Outfit"/>
              </a:rPr>
              <a:t>35%</a:t>
            </a:r>
            <a:r>
              <a:rPr lang="en-US" sz="1100">
                <a:solidFill>
                  <a:srgbClr val="FFFFFF"/>
                </a:solidFill>
                <a:latin typeface="Outfit"/>
                <a:ea typeface="Outfit"/>
                <a:cs typeface="Outfit"/>
                <a:sym typeface="Outfit"/>
              </a:rPr>
              <a:t> </a:t>
            </a:r>
            <a:br>
              <a:rPr lang="en-US" sz="1100">
                <a:solidFill>
                  <a:srgbClr val="FFFFFF"/>
                </a:solidFill>
                <a:latin typeface="Outfit"/>
                <a:ea typeface="Outfit"/>
                <a:cs typeface="Outfit"/>
                <a:sym typeface="Outfit"/>
              </a:rPr>
            </a:br>
            <a:r>
              <a:rPr lang="en-US" sz="1100">
                <a:solidFill>
                  <a:srgbClr val="FFFFFF"/>
                </a:solidFill>
                <a:latin typeface="Outfit"/>
                <a:ea typeface="Outfit"/>
                <a:cs typeface="Outfit"/>
                <a:sym typeface="Outfit"/>
              </a:rPr>
              <a:t>d’</a:t>
            </a:r>
            <a:r>
              <a:rPr lang="en-US" sz="1300">
                <a:solidFill>
                  <a:srgbClr val="FFFFFF"/>
                </a:solidFill>
                <a:latin typeface="Outfit"/>
                <a:ea typeface="Outfit"/>
                <a:cs typeface="Outfit"/>
                <a:sym typeface="Outfit"/>
              </a:rPr>
              <a:t>innovations</a:t>
            </a:r>
            <a:r>
              <a:rPr lang="en-US" sz="1300">
                <a:solidFill>
                  <a:srgbClr val="FFFFFF"/>
                </a:solidFill>
                <a:latin typeface="Outfit"/>
                <a:ea typeface="Outfit"/>
                <a:cs typeface="Outfit"/>
                <a:sym typeface="Outfit"/>
              </a:rPr>
              <a:t> produits par mois</a:t>
            </a:r>
            <a:endParaRPr sz="1300">
              <a:solidFill>
                <a:srgbClr val="FFFFFF"/>
              </a:solidFill>
              <a:latin typeface="Outfit"/>
              <a:ea typeface="Outfit"/>
              <a:cs typeface="Outfit"/>
              <a:sym typeface="Outfit"/>
            </a:endParaRPr>
          </a:p>
        </p:txBody>
      </p:sp>
      <p:sp>
        <p:nvSpPr>
          <p:cNvPr id="1364" name="Google Shape;1364;p164"/>
          <p:cNvSpPr/>
          <p:nvPr/>
        </p:nvSpPr>
        <p:spPr>
          <a:xfrm>
            <a:off x="8877002" y="2068371"/>
            <a:ext cx="2870700" cy="4057500"/>
          </a:xfrm>
          <a:prstGeom prst="roundRect">
            <a:avLst>
              <a:gd fmla="val 2064" name="adj"/>
            </a:avLst>
          </a:prstGeom>
          <a:solidFill>
            <a:srgbClr val="C8DACF">
              <a:alpha val="20250"/>
            </a:srgbClr>
          </a:solidFill>
          <a:ln cap="flat" cmpd="sng" w="12700">
            <a:solidFill>
              <a:schemeClr val="accent5"/>
            </a:solidFill>
            <a:prstDash val="solid"/>
            <a:round/>
            <a:headEnd len="sm" w="sm" type="none"/>
            <a:tailEnd len="sm" w="sm" type="none"/>
          </a:ln>
        </p:spPr>
        <p:txBody>
          <a:bodyPr anchorCtr="0" anchor="t" bIns="121900" lIns="121900" spcFirstLastPara="1" rIns="0" wrap="square" tIns="121900">
            <a:noAutofit/>
          </a:bodyPr>
          <a:lstStyle/>
          <a:p>
            <a:pPr indent="0" lvl="0" marL="0" marR="0" rtl="0" algn="l">
              <a:lnSpc>
                <a:spcPct val="100000"/>
              </a:lnSpc>
              <a:spcBef>
                <a:spcPts val="0"/>
              </a:spcBef>
              <a:spcAft>
                <a:spcPts val="0"/>
              </a:spcAft>
              <a:buNone/>
            </a:pPr>
            <a:r>
              <a:rPr lang="en-US" sz="4000">
                <a:solidFill>
                  <a:schemeClr val="accent5"/>
                </a:solidFill>
                <a:latin typeface="Outfit"/>
                <a:ea typeface="Outfit"/>
                <a:cs typeface="Outfit"/>
                <a:sym typeface="Outfit"/>
              </a:rPr>
              <a:t>+ de</a:t>
            </a:r>
            <a:r>
              <a:rPr lang="en-US" sz="1100">
                <a:solidFill>
                  <a:srgbClr val="FFFFFF"/>
                </a:solidFill>
                <a:latin typeface="Outfit"/>
                <a:ea typeface="Outfit"/>
                <a:cs typeface="Outfit"/>
                <a:sym typeface="Outfit"/>
              </a:rPr>
              <a:t>  </a:t>
            </a:r>
            <a:r>
              <a:rPr lang="en-US" sz="4000">
                <a:solidFill>
                  <a:schemeClr val="accent5"/>
                </a:solidFill>
                <a:latin typeface="Outfit"/>
                <a:ea typeface="Outfit"/>
                <a:cs typeface="Outfit"/>
                <a:sym typeface="Outfit"/>
              </a:rPr>
              <a:t>3 500</a:t>
            </a:r>
            <a:endParaRPr sz="4000">
              <a:solidFill>
                <a:schemeClr val="accent5"/>
              </a:solidFill>
              <a:latin typeface="Outfit"/>
              <a:ea typeface="Outfit"/>
              <a:cs typeface="Outfit"/>
              <a:sym typeface="Outfit"/>
            </a:endParaRPr>
          </a:p>
          <a:p>
            <a:pPr indent="0" lvl="0" marL="0" rtl="0" algn="l">
              <a:spcBef>
                <a:spcPts val="0"/>
              </a:spcBef>
              <a:spcAft>
                <a:spcPts val="0"/>
              </a:spcAft>
              <a:buNone/>
            </a:pPr>
            <a:r>
              <a:rPr b="1" lang="en-US" sz="1300">
                <a:solidFill>
                  <a:srgbClr val="FFFFFF"/>
                </a:solidFill>
                <a:latin typeface="Outfit"/>
                <a:ea typeface="Outfit"/>
                <a:cs typeface="Outfit"/>
                <a:sym typeface="Outfit"/>
              </a:rPr>
              <a:t>clients</a:t>
            </a:r>
            <a:endParaRPr sz="4000">
              <a:solidFill>
                <a:schemeClr val="accent5"/>
              </a:solidFill>
              <a:latin typeface="Outfit"/>
              <a:ea typeface="Outfit"/>
              <a:cs typeface="Outfit"/>
              <a:sym typeface="Outfit"/>
            </a:endParaRPr>
          </a:p>
          <a:p>
            <a:pPr indent="0" lvl="0" marL="0" rtl="0" algn="l">
              <a:spcBef>
                <a:spcPts val="0"/>
              </a:spcBef>
              <a:spcAft>
                <a:spcPts val="0"/>
              </a:spcAft>
              <a:buNone/>
            </a:pPr>
            <a:br>
              <a:rPr lang="en-US" sz="1100">
                <a:solidFill>
                  <a:srgbClr val="FFFFFF"/>
                </a:solidFill>
                <a:latin typeface="Outfit"/>
                <a:ea typeface="Outfit"/>
                <a:cs typeface="Outfit"/>
                <a:sym typeface="Outfit"/>
              </a:rPr>
            </a:br>
            <a:r>
              <a:rPr lang="en-US" sz="4000">
                <a:solidFill>
                  <a:schemeClr val="accent5"/>
                </a:solidFill>
                <a:latin typeface="Outfit"/>
                <a:ea typeface="Outfit"/>
                <a:cs typeface="Outfit"/>
                <a:sym typeface="Outfit"/>
              </a:rPr>
              <a:t>+de </a:t>
            </a:r>
            <a:r>
              <a:rPr lang="en-US" sz="4000">
                <a:solidFill>
                  <a:schemeClr val="accent5"/>
                </a:solidFill>
                <a:latin typeface="Outfit"/>
                <a:ea typeface="Outfit"/>
                <a:cs typeface="Outfit"/>
                <a:sym typeface="Outfit"/>
              </a:rPr>
              <a:t>850</a:t>
            </a:r>
            <a:endParaRPr sz="4000">
              <a:solidFill>
                <a:schemeClr val="accent5"/>
              </a:solidFill>
              <a:latin typeface="Outfit"/>
              <a:ea typeface="Outfit"/>
              <a:cs typeface="Outfit"/>
              <a:sym typeface="Outfit"/>
            </a:endParaRPr>
          </a:p>
          <a:p>
            <a:pPr indent="0" lvl="0" marL="0" rtl="0" algn="l">
              <a:spcBef>
                <a:spcPts val="0"/>
              </a:spcBef>
              <a:spcAft>
                <a:spcPts val="0"/>
              </a:spcAft>
              <a:buNone/>
            </a:pPr>
            <a:r>
              <a:rPr b="1" lang="en-US" sz="1300">
                <a:solidFill>
                  <a:srgbClr val="FFFFFF"/>
                </a:solidFill>
                <a:latin typeface="Outfit"/>
                <a:ea typeface="Outfit"/>
                <a:cs typeface="Outfit"/>
                <a:sym typeface="Outfit"/>
              </a:rPr>
              <a:t>grands comptes</a:t>
            </a:r>
            <a:endParaRPr sz="4000">
              <a:solidFill>
                <a:schemeClr val="accent5"/>
              </a:solidFill>
              <a:latin typeface="Outfit"/>
              <a:ea typeface="Outfit"/>
              <a:cs typeface="Outfit"/>
              <a:sym typeface="Outfit"/>
            </a:endParaRPr>
          </a:p>
        </p:txBody>
      </p:sp>
      <p:pic>
        <p:nvPicPr>
          <p:cNvPr id="1365" name="Google Shape;1365;p164" title="idI6poXLtr_logos.png"/>
          <p:cNvPicPr preferRelativeResize="0"/>
          <p:nvPr/>
        </p:nvPicPr>
        <p:blipFill>
          <a:blip r:embed="rId3">
            <a:alphaModFix amt="80000"/>
          </a:blip>
          <a:stretch>
            <a:fillRect/>
          </a:stretch>
        </p:blipFill>
        <p:spPr>
          <a:xfrm>
            <a:off x="9076265" y="4153733"/>
            <a:ext cx="376506" cy="372656"/>
          </a:xfrm>
          <a:prstGeom prst="rect">
            <a:avLst/>
          </a:prstGeom>
          <a:noFill/>
          <a:ln>
            <a:noFill/>
          </a:ln>
        </p:spPr>
      </p:pic>
      <p:pic>
        <p:nvPicPr>
          <p:cNvPr id="1366" name="Google Shape;1366;p164"/>
          <p:cNvPicPr preferRelativeResize="0"/>
          <p:nvPr/>
        </p:nvPicPr>
        <p:blipFill rotWithShape="1">
          <a:blip r:embed="rId4">
            <a:alphaModFix amt="80000"/>
          </a:blip>
          <a:srcRect b="0" l="16372" r="16365" t="0"/>
          <a:stretch/>
        </p:blipFill>
        <p:spPr>
          <a:xfrm>
            <a:off x="9838823" y="4120853"/>
            <a:ext cx="496517" cy="438418"/>
          </a:xfrm>
          <a:prstGeom prst="rect">
            <a:avLst/>
          </a:prstGeom>
          <a:noFill/>
          <a:ln>
            <a:noFill/>
          </a:ln>
        </p:spPr>
      </p:pic>
      <p:pic>
        <p:nvPicPr>
          <p:cNvPr id="1367" name="Google Shape;1367;p164"/>
          <p:cNvPicPr preferRelativeResize="0"/>
          <p:nvPr/>
        </p:nvPicPr>
        <p:blipFill rotWithShape="1">
          <a:blip r:embed="rId5">
            <a:alphaModFix amt="87000"/>
          </a:blip>
          <a:srcRect b="0" l="11157" r="11149" t="0"/>
          <a:stretch/>
        </p:blipFill>
        <p:spPr>
          <a:xfrm>
            <a:off x="9040450" y="5118231"/>
            <a:ext cx="496532" cy="379598"/>
          </a:xfrm>
          <a:prstGeom prst="rect">
            <a:avLst/>
          </a:prstGeom>
          <a:noFill/>
          <a:ln>
            <a:noFill/>
          </a:ln>
        </p:spPr>
      </p:pic>
      <p:pic>
        <p:nvPicPr>
          <p:cNvPr id="1368" name="Google Shape;1368;p164"/>
          <p:cNvPicPr preferRelativeResize="0"/>
          <p:nvPr/>
        </p:nvPicPr>
        <p:blipFill rotWithShape="1">
          <a:blip r:embed="rId6">
            <a:alphaModFix amt="80000"/>
          </a:blip>
          <a:srcRect b="25421" l="0" r="0" t="25426"/>
          <a:stretch/>
        </p:blipFill>
        <p:spPr>
          <a:xfrm>
            <a:off x="9920166" y="4745124"/>
            <a:ext cx="604534" cy="176487"/>
          </a:xfrm>
          <a:prstGeom prst="rect">
            <a:avLst/>
          </a:prstGeom>
          <a:noFill/>
          <a:ln>
            <a:noFill/>
          </a:ln>
        </p:spPr>
      </p:pic>
      <p:pic>
        <p:nvPicPr>
          <p:cNvPr id="1369" name="Google Shape;1369;p164" title="idHe7kSdFV_1763669330186.png"/>
          <p:cNvPicPr preferRelativeResize="0"/>
          <p:nvPr/>
        </p:nvPicPr>
        <p:blipFill rotWithShape="1">
          <a:blip r:embed="rId7">
            <a:alphaModFix amt="80000"/>
          </a:blip>
          <a:srcRect b="7871" l="0" r="0" t="7862"/>
          <a:stretch/>
        </p:blipFill>
        <p:spPr>
          <a:xfrm>
            <a:off x="9770999" y="5196983"/>
            <a:ext cx="809738" cy="191615"/>
          </a:xfrm>
          <a:prstGeom prst="rect">
            <a:avLst/>
          </a:prstGeom>
          <a:noFill/>
          <a:ln>
            <a:noFill/>
          </a:ln>
        </p:spPr>
      </p:pic>
      <p:grpSp>
        <p:nvGrpSpPr>
          <p:cNvPr id="1370" name="Google Shape;1370;p164"/>
          <p:cNvGrpSpPr/>
          <p:nvPr/>
        </p:nvGrpSpPr>
        <p:grpSpPr>
          <a:xfrm>
            <a:off x="10600848" y="4139422"/>
            <a:ext cx="917755" cy="401087"/>
            <a:chOff x="7959335" y="2988550"/>
            <a:chExt cx="681231" cy="300823"/>
          </a:xfrm>
        </p:grpSpPr>
        <p:pic>
          <p:nvPicPr>
            <p:cNvPr id="1371" name="Google Shape;1371;p164"/>
            <p:cNvPicPr preferRelativeResize="0"/>
            <p:nvPr/>
          </p:nvPicPr>
          <p:blipFill rotWithShape="1">
            <a:blip r:embed="rId8">
              <a:alphaModFix amt="80000"/>
            </a:blip>
            <a:srcRect b="0" l="700" r="710" t="0"/>
            <a:stretch/>
          </p:blipFill>
          <p:spPr>
            <a:xfrm>
              <a:off x="7959335" y="2988550"/>
              <a:ext cx="681231" cy="143719"/>
            </a:xfrm>
            <a:prstGeom prst="rect">
              <a:avLst/>
            </a:prstGeom>
            <a:noFill/>
            <a:ln>
              <a:noFill/>
            </a:ln>
          </p:spPr>
        </p:pic>
        <p:pic>
          <p:nvPicPr>
            <p:cNvPr id="1372" name="Google Shape;1372;p164"/>
            <p:cNvPicPr preferRelativeResize="0"/>
            <p:nvPr/>
          </p:nvPicPr>
          <p:blipFill rotWithShape="1">
            <a:blip r:embed="rId9">
              <a:alphaModFix amt="90000"/>
            </a:blip>
            <a:srcRect b="0" l="80" r="70" t="0"/>
            <a:stretch/>
          </p:blipFill>
          <p:spPr>
            <a:xfrm>
              <a:off x="8204416" y="3180308"/>
              <a:ext cx="279480" cy="109065"/>
            </a:xfrm>
            <a:prstGeom prst="rect">
              <a:avLst/>
            </a:prstGeom>
            <a:noFill/>
            <a:ln>
              <a:noFill/>
            </a:ln>
          </p:spPr>
        </p:pic>
      </p:grpSp>
      <p:pic>
        <p:nvPicPr>
          <p:cNvPr id="1373" name="Google Shape;1373;p164" title="idHnxkTkKC_logos.png"/>
          <p:cNvPicPr preferRelativeResize="0"/>
          <p:nvPr/>
        </p:nvPicPr>
        <p:blipFill>
          <a:blip r:embed="rId10">
            <a:alphaModFix amt="90000"/>
          </a:blip>
          <a:stretch>
            <a:fillRect/>
          </a:stretch>
        </p:blipFill>
        <p:spPr>
          <a:xfrm>
            <a:off x="9082311" y="5684954"/>
            <a:ext cx="604534" cy="204921"/>
          </a:xfrm>
          <a:prstGeom prst="rect">
            <a:avLst/>
          </a:prstGeom>
          <a:noFill/>
          <a:ln>
            <a:noFill/>
          </a:ln>
        </p:spPr>
      </p:pic>
      <p:pic>
        <p:nvPicPr>
          <p:cNvPr id="1374" name="Google Shape;1374;p164"/>
          <p:cNvPicPr preferRelativeResize="0"/>
          <p:nvPr/>
        </p:nvPicPr>
        <p:blipFill>
          <a:blip r:embed="rId11">
            <a:alphaModFix amt="95000"/>
          </a:blip>
          <a:stretch>
            <a:fillRect/>
          </a:stretch>
        </p:blipFill>
        <p:spPr>
          <a:xfrm>
            <a:off x="9851667" y="5624006"/>
            <a:ext cx="917737" cy="265867"/>
          </a:xfrm>
          <a:prstGeom prst="rect">
            <a:avLst/>
          </a:prstGeom>
          <a:noFill/>
          <a:ln>
            <a:noFill/>
          </a:ln>
        </p:spPr>
      </p:pic>
      <p:pic>
        <p:nvPicPr>
          <p:cNvPr id="1375" name="Google Shape;1375;p164"/>
          <p:cNvPicPr preferRelativeResize="0"/>
          <p:nvPr/>
        </p:nvPicPr>
        <p:blipFill rotWithShape="1">
          <a:blip r:embed="rId12">
            <a:alphaModFix amt="77000"/>
          </a:blip>
          <a:srcRect b="24195" l="12144" r="12144" t="24195"/>
          <a:stretch/>
        </p:blipFill>
        <p:spPr>
          <a:xfrm>
            <a:off x="10855381" y="4684233"/>
            <a:ext cx="694840" cy="289066"/>
          </a:xfrm>
          <a:prstGeom prst="rect">
            <a:avLst/>
          </a:prstGeom>
          <a:noFill/>
          <a:ln>
            <a:noFill/>
          </a:ln>
        </p:spPr>
      </p:pic>
      <p:pic>
        <p:nvPicPr>
          <p:cNvPr id="1376" name="Google Shape;1376;p164"/>
          <p:cNvPicPr preferRelativeResize="0"/>
          <p:nvPr/>
        </p:nvPicPr>
        <p:blipFill rotWithShape="1">
          <a:blip r:embed="rId13">
            <a:alphaModFix/>
          </a:blip>
          <a:srcRect b="43272" l="0" r="0" t="0"/>
          <a:stretch/>
        </p:blipFill>
        <p:spPr>
          <a:xfrm>
            <a:off x="10679210" y="5172467"/>
            <a:ext cx="917738" cy="210168"/>
          </a:xfrm>
          <a:prstGeom prst="rect">
            <a:avLst/>
          </a:prstGeom>
          <a:noFill/>
          <a:ln>
            <a:noFill/>
          </a:ln>
        </p:spPr>
      </p:pic>
      <p:pic>
        <p:nvPicPr>
          <p:cNvPr id="1377" name="Google Shape;1377;p164"/>
          <p:cNvPicPr preferRelativeResize="0"/>
          <p:nvPr/>
        </p:nvPicPr>
        <p:blipFill rotWithShape="1">
          <a:blip r:embed="rId14">
            <a:alphaModFix/>
          </a:blip>
          <a:srcRect b="32470" l="5044" r="5044" t="32466"/>
          <a:stretch/>
        </p:blipFill>
        <p:spPr>
          <a:xfrm>
            <a:off x="9046647" y="4713169"/>
            <a:ext cx="604548" cy="233348"/>
          </a:xfrm>
          <a:prstGeom prst="rect">
            <a:avLst/>
          </a:prstGeom>
          <a:noFill/>
          <a:ln>
            <a:noFill/>
          </a:ln>
        </p:spPr>
      </p:pic>
      <p:pic>
        <p:nvPicPr>
          <p:cNvPr id="1378" name="Google Shape;1378;p164"/>
          <p:cNvPicPr preferRelativeResize="0"/>
          <p:nvPr/>
        </p:nvPicPr>
        <p:blipFill>
          <a:blip r:embed="rId15">
            <a:alphaModFix/>
          </a:blip>
          <a:stretch>
            <a:fillRect/>
          </a:stretch>
        </p:blipFill>
        <p:spPr>
          <a:xfrm>
            <a:off x="10892969" y="5580230"/>
            <a:ext cx="581037" cy="305500"/>
          </a:xfrm>
          <a:prstGeom prst="rect">
            <a:avLst/>
          </a:prstGeom>
          <a:noFill/>
          <a:ln>
            <a:noFill/>
          </a:ln>
        </p:spPr>
      </p:pic>
      <p:pic>
        <p:nvPicPr>
          <p:cNvPr id="1379" name="Google Shape;1379;p164"/>
          <p:cNvPicPr preferRelativeResize="0"/>
          <p:nvPr/>
        </p:nvPicPr>
        <p:blipFill>
          <a:blip r:embed="rId16">
            <a:alphaModFix amt="43000"/>
          </a:blip>
          <a:stretch>
            <a:fillRect/>
          </a:stretch>
        </p:blipFill>
        <p:spPr>
          <a:xfrm>
            <a:off x="2380867" y="2237811"/>
            <a:ext cx="1943199" cy="783725"/>
          </a:xfrm>
          <a:prstGeom prst="rect">
            <a:avLst/>
          </a:prstGeom>
          <a:noFill/>
          <a:ln>
            <a:noFill/>
          </a:ln>
        </p:spPr>
      </p:pic>
      <p:pic>
        <p:nvPicPr>
          <p:cNvPr id="1380" name="Google Shape;1380;p164"/>
          <p:cNvPicPr preferRelativeResize="0"/>
          <p:nvPr/>
        </p:nvPicPr>
        <p:blipFill>
          <a:blip r:embed="rId17">
            <a:alphaModFix amt="43000"/>
          </a:blip>
          <a:stretch>
            <a:fillRect/>
          </a:stretch>
        </p:blipFill>
        <p:spPr>
          <a:xfrm>
            <a:off x="5846531" y="5148460"/>
            <a:ext cx="2870700" cy="978900"/>
          </a:xfrm>
          <a:prstGeom prst="roundRect">
            <a:avLst>
              <a:gd fmla="val 4412" name="adj"/>
            </a:avLst>
          </a:prstGeom>
          <a:noFill/>
          <a:ln>
            <a:noFill/>
          </a:ln>
        </p:spPr>
      </p:pic>
      <p:pic>
        <p:nvPicPr>
          <p:cNvPr id="1381" name="Google Shape;1381;p164"/>
          <p:cNvPicPr preferRelativeResize="0"/>
          <p:nvPr/>
        </p:nvPicPr>
        <p:blipFill rotWithShape="1">
          <a:blip r:embed="rId18">
            <a:alphaModFix amt="43000"/>
          </a:blip>
          <a:srcRect b="0" l="47440" r="8303" t="0"/>
          <a:stretch/>
        </p:blipFill>
        <p:spPr>
          <a:xfrm>
            <a:off x="6253300" y="2169838"/>
            <a:ext cx="2463703" cy="1027467"/>
          </a:xfrm>
          <a:prstGeom prst="rect">
            <a:avLst/>
          </a:prstGeom>
          <a:noFill/>
          <a:ln>
            <a:noFill/>
          </a:ln>
        </p:spPr>
      </p:pic>
      <p:pic>
        <p:nvPicPr>
          <p:cNvPr id="1382" name="Google Shape;1382;p164"/>
          <p:cNvPicPr preferRelativeResize="0"/>
          <p:nvPr/>
        </p:nvPicPr>
        <p:blipFill rotWithShape="1">
          <a:blip r:embed="rId19">
            <a:alphaModFix amt="43000"/>
          </a:blip>
          <a:srcRect b="14013" l="0" r="6288" t="6140"/>
          <a:stretch/>
        </p:blipFill>
        <p:spPr>
          <a:xfrm>
            <a:off x="2226233" y="4812071"/>
            <a:ext cx="1943100" cy="1315200"/>
          </a:xfrm>
          <a:prstGeom prst="roundRect">
            <a:avLst>
              <a:gd fmla="val 7064" name="adj"/>
            </a:avLst>
          </a:prstGeom>
          <a:noFill/>
          <a:ln>
            <a:noFill/>
          </a:ln>
        </p:spPr>
      </p:pic>
      <p:pic>
        <p:nvPicPr>
          <p:cNvPr id="1383" name="Google Shape;1383;p164"/>
          <p:cNvPicPr preferRelativeResize="0"/>
          <p:nvPr/>
        </p:nvPicPr>
        <p:blipFill>
          <a:blip r:embed="rId20">
            <a:alphaModFix amt="43000"/>
          </a:blip>
          <a:stretch>
            <a:fillRect/>
          </a:stretch>
        </p:blipFill>
        <p:spPr>
          <a:xfrm>
            <a:off x="5500367" y="3439605"/>
            <a:ext cx="3099899" cy="123063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7" name="Shape 1387"/>
        <p:cNvGrpSpPr/>
        <p:nvPr/>
      </p:nvGrpSpPr>
      <p:grpSpPr>
        <a:xfrm>
          <a:off x="0" y="0"/>
          <a:ext cx="0" cy="0"/>
          <a:chOff x="0" y="0"/>
          <a:chExt cx="0" cy="0"/>
        </a:xfrm>
      </p:grpSpPr>
      <p:sp>
        <p:nvSpPr>
          <p:cNvPr id="1388" name="Google Shape;1388;p165"/>
          <p:cNvSpPr/>
          <p:nvPr/>
        </p:nvSpPr>
        <p:spPr>
          <a:xfrm>
            <a:off x="3098225" y="385108"/>
            <a:ext cx="6214800" cy="6214800"/>
          </a:xfrm>
          <a:prstGeom prst="ellipse">
            <a:avLst/>
          </a:prstGeom>
          <a:solidFill>
            <a:srgbClr val="CDE0EF">
              <a:alpha val="13210"/>
            </a:srgbClr>
          </a:solidFill>
          <a:ln cap="flat" cmpd="sng" w="12700">
            <a:solidFill>
              <a:schemeClr val="accent5"/>
            </a:solidFill>
            <a:prstDash val="solid"/>
            <a:round/>
            <a:headEnd len="sm" w="sm" type="none"/>
            <a:tailEnd len="sm" w="sm" type="none"/>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t/>
            </a:r>
            <a:endParaRPr sz="2100">
              <a:solidFill>
                <a:srgbClr val="82B2D8"/>
              </a:solidFill>
              <a:latin typeface="Outfit Medium"/>
              <a:ea typeface="Outfit Medium"/>
              <a:cs typeface="Outfit Medium"/>
              <a:sym typeface="Outfit Medium"/>
            </a:endParaRPr>
          </a:p>
        </p:txBody>
      </p:sp>
      <p:sp>
        <p:nvSpPr>
          <p:cNvPr id="1389" name="Google Shape;1389;p165"/>
          <p:cNvSpPr/>
          <p:nvPr/>
        </p:nvSpPr>
        <p:spPr>
          <a:xfrm>
            <a:off x="3392592" y="679475"/>
            <a:ext cx="5625900" cy="5625900"/>
          </a:xfrm>
          <a:prstGeom prst="arc">
            <a:avLst>
              <a:gd fmla="val 18465328" name="adj1"/>
              <a:gd fmla="val 3080732" name="adj2"/>
            </a:avLst>
          </a:prstGeom>
          <a:noFill/>
          <a:ln cap="flat" cmpd="sng" w="12700">
            <a:solidFill>
              <a:schemeClr val="accent6"/>
            </a:solidFill>
            <a:prstDash val="solid"/>
            <a:round/>
            <a:headEnd len="sm" w="sm" type="none"/>
            <a:tailEnd len="sm" w="sm" type="triangle"/>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t/>
            </a:r>
            <a:endParaRPr sz="2100">
              <a:solidFill>
                <a:srgbClr val="82B2D8"/>
              </a:solidFill>
              <a:latin typeface="Outfit Medium"/>
              <a:ea typeface="Outfit Medium"/>
              <a:cs typeface="Outfit Medium"/>
              <a:sym typeface="Outfit Medium"/>
            </a:endParaRPr>
          </a:p>
        </p:txBody>
      </p:sp>
      <p:sp>
        <p:nvSpPr>
          <p:cNvPr id="1390" name="Google Shape;1390;p165"/>
          <p:cNvSpPr/>
          <p:nvPr/>
        </p:nvSpPr>
        <p:spPr>
          <a:xfrm rot="10800000">
            <a:off x="3392725" y="679575"/>
            <a:ext cx="5625900" cy="5625900"/>
          </a:xfrm>
          <a:prstGeom prst="arc">
            <a:avLst>
              <a:gd fmla="val 18465328" name="adj1"/>
              <a:gd fmla="val 3080732" name="adj2"/>
            </a:avLst>
          </a:prstGeom>
          <a:noFill/>
          <a:ln cap="flat" cmpd="sng" w="12700">
            <a:solidFill>
              <a:schemeClr val="accent6"/>
            </a:solidFill>
            <a:prstDash val="solid"/>
            <a:round/>
            <a:headEnd len="sm" w="sm" type="none"/>
            <a:tailEnd len="sm" w="sm" type="triangle"/>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t/>
            </a:r>
            <a:endParaRPr sz="2100">
              <a:solidFill>
                <a:srgbClr val="82B2D8"/>
              </a:solidFill>
              <a:latin typeface="Outfit Medium"/>
              <a:ea typeface="Outfit Medium"/>
              <a:cs typeface="Outfit Medium"/>
              <a:sym typeface="Outfit Medium"/>
            </a:endParaRPr>
          </a:p>
        </p:txBody>
      </p:sp>
      <p:sp>
        <p:nvSpPr>
          <p:cNvPr id="1391" name="Google Shape;1391;p165"/>
          <p:cNvSpPr/>
          <p:nvPr/>
        </p:nvSpPr>
        <p:spPr>
          <a:xfrm>
            <a:off x="3904025" y="1537787"/>
            <a:ext cx="2650800" cy="2650800"/>
          </a:xfrm>
          <a:prstGeom prst="ellipse">
            <a:avLst/>
          </a:prstGeom>
          <a:solidFill>
            <a:srgbClr val="CDE0EF">
              <a:alpha val="13210"/>
            </a:srgbClr>
          </a:solidFill>
          <a:ln cap="flat" cmpd="sng" w="14175">
            <a:solidFill>
              <a:schemeClr val="accent5"/>
            </a:solidFill>
            <a:prstDash val="solid"/>
            <a:round/>
            <a:headEnd len="sm" w="sm" type="none"/>
            <a:tailEnd len="sm" w="sm" type="none"/>
          </a:ln>
        </p:spPr>
        <p:txBody>
          <a:bodyPr anchorCtr="0" anchor="t" bIns="135875" lIns="135875" spcFirstLastPara="1" rIns="135875" wrap="square" tIns="135875">
            <a:noAutofit/>
          </a:bodyPr>
          <a:lstStyle/>
          <a:p>
            <a:pPr indent="0" lvl="0" marL="0" marR="0" rtl="0" algn="l">
              <a:lnSpc>
                <a:spcPct val="100000"/>
              </a:lnSpc>
              <a:spcBef>
                <a:spcPts val="0"/>
              </a:spcBef>
              <a:spcAft>
                <a:spcPts val="0"/>
              </a:spcAft>
              <a:buNone/>
            </a:pPr>
            <a:r>
              <a:t/>
            </a:r>
            <a:endParaRPr sz="2400">
              <a:solidFill>
                <a:srgbClr val="82B2D8"/>
              </a:solidFill>
              <a:latin typeface="Outfit Medium"/>
              <a:ea typeface="Outfit Medium"/>
              <a:cs typeface="Outfit Medium"/>
              <a:sym typeface="Outfit Medium"/>
            </a:endParaRPr>
          </a:p>
        </p:txBody>
      </p:sp>
      <p:sp>
        <p:nvSpPr>
          <p:cNvPr id="1392" name="Google Shape;1392;p165"/>
          <p:cNvSpPr/>
          <p:nvPr/>
        </p:nvSpPr>
        <p:spPr>
          <a:xfrm>
            <a:off x="5856350" y="1537787"/>
            <a:ext cx="2650800" cy="2650800"/>
          </a:xfrm>
          <a:prstGeom prst="ellipse">
            <a:avLst/>
          </a:prstGeom>
          <a:solidFill>
            <a:srgbClr val="CDE0EF">
              <a:alpha val="13210"/>
            </a:srgbClr>
          </a:solidFill>
          <a:ln cap="flat" cmpd="sng" w="14175">
            <a:solidFill>
              <a:schemeClr val="accent5"/>
            </a:solidFill>
            <a:prstDash val="solid"/>
            <a:round/>
            <a:headEnd len="sm" w="sm" type="none"/>
            <a:tailEnd len="sm" w="sm" type="none"/>
          </a:ln>
        </p:spPr>
        <p:txBody>
          <a:bodyPr anchorCtr="0" anchor="t" bIns="135875" lIns="135875" spcFirstLastPara="1" rIns="135875" wrap="square" tIns="135875">
            <a:noAutofit/>
          </a:bodyPr>
          <a:lstStyle/>
          <a:p>
            <a:pPr indent="0" lvl="0" marL="0" marR="0" rtl="0" algn="l">
              <a:lnSpc>
                <a:spcPct val="100000"/>
              </a:lnSpc>
              <a:spcBef>
                <a:spcPts val="0"/>
              </a:spcBef>
              <a:spcAft>
                <a:spcPts val="0"/>
              </a:spcAft>
              <a:buNone/>
            </a:pPr>
            <a:r>
              <a:t/>
            </a:r>
            <a:endParaRPr sz="2400">
              <a:solidFill>
                <a:srgbClr val="82B2D8"/>
              </a:solidFill>
              <a:latin typeface="Outfit Medium"/>
              <a:ea typeface="Outfit Medium"/>
              <a:cs typeface="Outfit Medium"/>
              <a:sym typeface="Outfit Medium"/>
            </a:endParaRPr>
          </a:p>
        </p:txBody>
      </p:sp>
      <p:sp>
        <p:nvSpPr>
          <p:cNvPr id="1393" name="Google Shape;1393;p165"/>
          <p:cNvSpPr/>
          <p:nvPr/>
        </p:nvSpPr>
        <p:spPr>
          <a:xfrm>
            <a:off x="4882562" y="3247944"/>
            <a:ext cx="2650800" cy="2650800"/>
          </a:xfrm>
          <a:prstGeom prst="ellipse">
            <a:avLst/>
          </a:prstGeom>
          <a:solidFill>
            <a:srgbClr val="CDE0EF">
              <a:alpha val="13210"/>
            </a:srgbClr>
          </a:solidFill>
          <a:ln cap="flat" cmpd="sng" w="14175">
            <a:solidFill>
              <a:schemeClr val="accent5"/>
            </a:solidFill>
            <a:prstDash val="solid"/>
            <a:round/>
            <a:headEnd len="sm" w="sm" type="none"/>
            <a:tailEnd len="sm" w="sm" type="none"/>
          </a:ln>
        </p:spPr>
        <p:txBody>
          <a:bodyPr anchorCtr="0" anchor="t" bIns="135875" lIns="135875" spcFirstLastPara="1" rIns="135875" wrap="square" tIns="135875">
            <a:noAutofit/>
          </a:bodyPr>
          <a:lstStyle/>
          <a:p>
            <a:pPr indent="0" lvl="0" marL="0" marR="0" rtl="0" algn="l">
              <a:lnSpc>
                <a:spcPct val="100000"/>
              </a:lnSpc>
              <a:spcBef>
                <a:spcPts val="0"/>
              </a:spcBef>
              <a:spcAft>
                <a:spcPts val="0"/>
              </a:spcAft>
              <a:buNone/>
            </a:pPr>
            <a:r>
              <a:t/>
            </a:r>
            <a:endParaRPr sz="2400">
              <a:solidFill>
                <a:srgbClr val="82B2D8"/>
              </a:solidFill>
              <a:latin typeface="Outfit Medium"/>
              <a:ea typeface="Outfit Medium"/>
              <a:cs typeface="Outfit Medium"/>
              <a:sym typeface="Outfit Medium"/>
            </a:endParaRPr>
          </a:p>
        </p:txBody>
      </p:sp>
      <p:sp>
        <p:nvSpPr>
          <p:cNvPr id="1394" name="Google Shape;1394;p165"/>
          <p:cNvSpPr/>
          <p:nvPr/>
        </p:nvSpPr>
        <p:spPr>
          <a:xfrm>
            <a:off x="4961116" y="4119173"/>
            <a:ext cx="2329500" cy="1388100"/>
          </a:xfrm>
          <a:prstGeom prst="roundRect">
            <a:avLst>
              <a:gd fmla="val 3065" name="adj"/>
            </a:avLst>
          </a:prstGeom>
          <a:noFill/>
          <a:ln>
            <a:noFill/>
          </a:ln>
        </p:spPr>
        <p:txBody>
          <a:bodyPr anchorCtr="0" anchor="ctr" bIns="150825" lIns="150825" spcFirstLastPara="1" rIns="0" wrap="square" tIns="150825">
            <a:noAutofit/>
          </a:bodyPr>
          <a:lstStyle/>
          <a:p>
            <a:pPr indent="0" lvl="0" marL="0" rtl="0" algn="ctr">
              <a:spcBef>
                <a:spcPts val="0"/>
              </a:spcBef>
              <a:spcAft>
                <a:spcPts val="0"/>
              </a:spcAft>
              <a:buNone/>
            </a:pPr>
            <a:r>
              <a:rPr lang="en-US" sz="2000">
                <a:solidFill>
                  <a:schemeClr val="accent5"/>
                </a:solidFill>
                <a:latin typeface="Outfit"/>
                <a:ea typeface="Outfit"/>
                <a:cs typeface="Outfit"/>
                <a:sym typeface="Outfit"/>
              </a:rPr>
              <a:t>Conformité Connectée</a:t>
            </a:r>
            <a:endParaRPr b="1" sz="200">
              <a:solidFill>
                <a:srgbClr val="FFFFFF"/>
              </a:solidFill>
              <a:latin typeface="Outfit"/>
              <a:ea typeface="Outfit"/>
              <a:cs typeface="Outfit"/>
              <a:sym typeface="Outfit"/>
            </a:endParaRPr>
          </a:p>
          <a:p>
            <a:pPr indent="0" lvl="0" marL="0" rtl="0" algn="ctr">
              <a:spcBef>
                <a:spcPts val="0"/>
              </a:spcBef>
              <a:spcAft>
                <a:spcPts val="0"/>
              </a:spcAft>
              <a:buNone/>
            </a:pPr>
            <a:r>
              <a:t/>
            </a:r>
            <a:endParaRPr sz="1500">
              <a:solidFill>
                <a:schemeClr val="accent6"/>
              </a:solidFill>
              <a:latin typeface="Outfit ExtraLight"/>
              <a:ea typeface="Outfit ExtraLight"/>
              <a:cs typeface="Outfit ExtraLight"/>
              <a:sym typeface="Outfit ExtraLight"/>
            </a:endParaRPr>
          </a:p>
          <a:p>
            <a:pPr indent="0" lvl="0" marL="0" rtl="0" algn="ctr">
              <a:spcBef>
                <a:spcPts val="0"/>
              </a:spcBef>
              <a:spcAft>
                <a:spcPts val="0"/>
              </a:spcAft>
              <a:buNone/>
            </a:pPr>
            <a:r>
              <a:rPr lang="en-US" sz="1100">
                <a:solidFill>
                  <a:schemeClr val="accent6"/>
                </a:solidFill>
                <a:latin typeface="Outfit ExtraLight"/>
                <a:ea typeface="Outfit ExtraLight"/>
                <a:cs typeface="Outfit ExtraLight"/>
                <a:sym typeface="Outfit ExtraLight"/>
              </a:rPr>
              <a:t>MAÎTRISE</a:t>
            </a:r>
            <a:r>
              <a:rPr lang="en-US" sz="1100">
                <a:solidFill>
                  <a:schemeClr val="accent6"/>
                </a:solidFill>
                <a:latin typeface="Outfit ExtraLight"/>
                <a:ea typeface="Outfit ExtraLight"/>
                <a:cs typeface="Outfit ExtraLight"/>
                <a:sym typeface="Outfit ExtraLight"/>
              </a:rPr>
              <a:t> DES RISQUES</a:t>
            </a:r>
            <a:endParaRPr b="1" sz="1600">
              <a:solidFill>
                <a:srgbClr val="FFFFFF"/>
              </a:solidFill>
              <a:latin typeface="Outfit"/>
              <a:ea typeface="Outfit"/>
              <a:cs typeface="Outfit"/>
              <a:sym typeface="Outfit"/>
            </a:endParaRPr>
          </a:p>
        </p:txBody>
      </p:sp>
      <p:sp>
        <p:nvSpPr>
          <p:cNvPr id="1395" name="Google Shape;1395;p165"/>
          <p:cNvSpPr/>
          <p:nvPr/>
        </p:nvSpPr>
        <p:spPr>
          <a:xfrm>
            <a:off x="4014345" y="1823150"/>
            <a:ext cx="1842000" cy="1751700"/>
          </a:xfrm>
          <a:prstGeom prst="roundRect">
            <a:avLst>
              <a:gd fmla="val 3065" name="adj"/>
            </a:avLst>
          </a:prstGeom>
          <a:noFill/>
          <a:ln>
            <a:noFill/>
          </a:ln>
        </p:spPr>
        <p:txBody>
          <a:bodyPr anchorCtr="0" anchor="ctr" bIns="150825" lIns="150825" spcFirstLastPara="1" rIns="0" wrap="square" tIns="150825">
            <a:noAutofit/>
          </a:bodyPr>
          <a:lstStyle/>
          <a:p>
            <a:pPr indent="0" lvl="0" marL="0" rtl="0" algn="ctr">
              <a:spcBef>
                <a:spcPts val="0"/>
              </a:spcBef>
              <a:spcAft>
                <a:spcPts val="0"/>
              </a:spcAft>
              <a:buNone/>
            </a:pPr>
            <a:r>
              <a:rPr lang="en-US" sz="2000">
                <a:solidFill>
                  <a:schemeClr val="accent5"/>
                </a:solidFill>
                <a:latin typeface="Outfit"/>
                <a:ea typeface="Outfit"/>
                <a:cs typeface="Outfit"/>
                <a:sym typeface="Outfit"/>
              </a:rPr>
              <a:t>Optimisez</a:t>
            </a:r>
            <a:br>
              <a:rPr lang="en-US" sz="2000">
                <a:solidFill>
                  <a:schemeClr val="accent5"/>
                </a:solidFill>
                <a:latin typeface="Outfit"/>
                <a:ea typeface="Outfit"/>
                <a:cs typeface="Outfit"/>
                <a:sym typeface="Outfit"/>
              </a:rPr>
            </a:br>
            <a:r>
              <a:rPr lang="en-US" sz="2000">
                <a:solidFill>
                  <a:schemeClr val="accent5"/>
                </a:solidFill>
                <a:latin typeface="Outfit"/>
                <a:ea typeface="Outfit"/>
                <a:cs typeface="Outfit"/>
                <a:sym typeface="Outfit"/>
              </a:rPr>
              <a:t>la </a:t>
            </a:r>
            <a:r>
              <a:rPr lang="en-US" sz="2000">
                <a:solidFill>
                  <a:schemeClr val="accent5"/>
                </a:solidFill>
                <a:latin typeface="Outfit"/>
                <a:ea typeface="Outfit"/>
                <a:cs typeface="Outfit"/>
                <a:sym typeface="Outfit"/>
              </a:rPr>
              <a:t>clôture</a:t>
            </a:r>
            <a:endParaRPr b="1" sz="200">
              <a:solidFill>
                <a:srgbClr val="FFFFFF"/>
              </a:solidFill>
              <a:latin typeface="Outfit"/>
              <a:ea typeface="Outfit"/>
              <a:cs typeface="Outfit"/>
              <a:sym typeface="Outfit"/>
            </a:endParaRPr>
          </a:p>
          <a:p>
            <a:pPr indent="0" lvl="0" marL="0" rtl="0" algn="ctr">
              <a:spcBef>
                <a:spcPts val="0"/>
              </a:spcBef>
              <a:spcAft>
                <a:spcPts val="0"/>
              </a:spcAft>
              <a:buNone/>
            </a:pPr>
            <a:r>
              <a:t/>
            </a:r>
            <a:endParaRPr sz="1500">
              <a:solidFill>
                <a:schemeClr val="accent6"/>
              </a:solidFill>
              <a:latin typeface="Outfit ExtraLight"/>
              <a:ea typeface="Outfit ExtraLight"/>
              <a:cs typeface="Outfit ExtraLight"/>
              <a:sym typeface="Outfit ExtraLight"/>
            </a:endParaRPr>
          </a:p>
          <a:p>
            <a:pPr indent="0" lvl="0" marL="0" marR="0" rtl="0" algn="ctr">
              <a:lnSpc>
                <a:spcPct val="100000"/>
              </a:lnSpc>
              <a:spcBef>
                <a:spcPts val="0"/>
              </a:spcBef>
              <a:spcAft>
                <a:spcPts val="0"/>
              </a:spcAft>
              <a:buNone/>
            </a:pPr>
            <a:r>
              <a:rPr lang="en-US" sz="1100">
                <a:solidFill>
                  <a:schemeClr val="accent6"/>
                </a:solidFill>
                <a:latin typeface="Outfit ExtraLight"/>
                <a:ea typeface="Outfit ExtraLight"/>
                <a:cs typeface="Outfit ExtraLight"/>
                <a:sym typeface="Outfit ExtraLight"/>
              </a:rPr>
              <a:t>VISIBILITÉ &amp;</a:t>
            </a:r>
            <a:br>
              <a:rPr lang="en-US" sz="1100">
                <a:solidFill>
                  <a:schemeClr val="accent6"/>
                </a:solidFill>
                <a:latin typeface="Outfit ExtraLight"/>
                <a:ea typeface="Outfit ExtraLight"/>
                <a:cs typeface="Outfit ExtraLight"/>
                <a:sym typeface="Outfit ExtraLight"/>
              </a:rPr>
            </a:br>
            <a:r>
              <a:rPr lang="en-US" sz="1100">
                <a:solidFill>
                  <a:schemeClr val="accent6"/>
                </a:solidFill>
                <a:latin typeface="Outfit ExtraLight"/>
                <a:ea typeface="Outfit ExtraLight"/>
                <a:cs typeface="Outfit ExtraLight"/>
                <a:sym typeface="Outfit ExtraLight"/>
              </a:rPr>
              <a:t>HARMONISATION</a:t>
            </a:r>
            <a:endParaRPr sz="1100">
              <a:solidFill>
                <a:schemeClr val="accent6"/>
              </a:solidFill>
              <a:latin typeface="Outfit ExtraLight"/>
              <a:ea typeface="Outfit ExtraLight"/>
              <a:cs typeface="Outfit ExtraLight"/>
              <a:sym typeface="Outfit ExtraLight"/>
            </a:endParaRPr>
          </a:p>
        </p:txBody>
      </p:sp>
      <p:sp>
        <p:nvSpPr>
          <p:cNvPr id="1396" name="Google Shape;1396;p165"/>
          <p:cNvSpPr/>
          <p:nvPr/>
        </p:nvSpPr>
        <p:spPr>
          <a:xfrm>
            <a:off x="6482658" y="1823137"/>
            <a:ext cx="1727100" cy="1751700"/>
          </a:xfrm>
          <a:prstGeom prst="roundRect">
            <a:avLst>
              <a:gd fmla="val 3065" name="adj"/>
            </a:avLst>
          </a:prstGeom>
          <a:noFill/>
          <a:ln>
            <a:noFill/>
          </a:ln>
        </p:spPr>
        <p:txBody>
          <a:bodyPr anchorCtr="0" anchor="ctr" bIns="150825" lIns="150825" spcFirstLastPara="1" rIns="0" wrap="square" tIns="150825">
            <a:noAutofit/>
          </a:bodyPr>
          <a:lstStyle/>
          <a:p>
            <a:pPr indent="0" lvl="0" marL="0" rtl="0" algn="ctr">
              <a:spcBef>
                <a:spcPts val="0"/>
              </a:spcBef>
              <a:spcAft>
                <a:spcPts val="0"/>
              </a:spcAft>
              <a:buNone/>
            </a:pPr>
            <a:r>
              <a:rPr lang="en-US" sz="2000">
                <a:solidFill>
                  <a:schemeClr val="accent5"/>
                </a:solidFill>
                <a:latin typeface="Outfit"/>
                <a:ea typeface="Outfit"/>
                <a:cs typeface="Outfit"/>
                <a:sym typeface="Outfit"/>
              </a:rPr>
              <a:t>Automatisez</a:t>
            </a:r>
            <a:br>
              <a:rPr lang="en-US" sz="2000">
                <a:solidFill>
                  <a:schemeClr val="accent5"/>
                </a:solidFill>
                <a:latin typeface="Outfit"/>
                <a:ea typeface="Outfit"/>
                <a:cs typeface="Outfit"/>
                <a:sym typeface="Outfit"/>
              </a:rPr>
            </a:br>
            <a:r>
              <a:rPr lang="en-US" sz="2000">
                <a:solidFill>
                  <a:schemeClr val="accent5"/>
                </a:solidFill>
                <a:latin typeface="Outfit"/>
                <a:ea typeface="Outfit"/>
                <a:cs typeface="Outfit"/>
                <a:sym typeface="Outfit"/>
              </a:rPr>
              <a:t>la clôture</a:t>
            </a:r>
            <a:endParaRPr b="1" sz="200">
              <a:solidFill>
                <a:srgbClr val="FFFFFF"/>
              </a:solidFill>
              <a:latin typeface="Outfit"/>
              <a:ea typeface="Outfit"/>
              <a:cs typeface="Outfit"/>
              <a:sym typeface="Outfit"/>
            </a:endParaRPr>
          </a:p>
          <a:p>
            <a:pPr indent="0" lvl="0" marL="0" rtl="0" algn="ctr">
              <a:spcBef>
                <a:spcPts val="0"/>
              </a:spcBef>
              <a:spcAft>
                <a:spcPts val="0"/>
              </a:spcAft>
              <a:buNone/>
            </a:pPr>
            <a:r>
              <a:t/>
            </a:r>
            <a:endParaRPr sz="1500">
              <a:solidFill>
                <a:schemeClr val="accent6"/>
              </a:solidFill>
              <a:latin typeface="Outfit ExtraLight"/>
              <a:ea typeface="Outfit ExtraLight"/>
              <a:cs typeface="Outfit ExtraLight"/>
              <a:sym typeface="Outfit ExtraLight"/>
            </a:endParaRPr>
          </a:p>
          <a:p>
            <a:pPr indent="0" lvl="0" marL="0" marR="0" rtl="0" algn="ctr">
              <a:lnSpc>
                <a:spcPct val="100000"/>
              </a:lnSpc>
              <a:spcBef>
                <a:spcPts val="0"/>
              </a:spcBef>
              <a:spcAft>
                <a:spcPts val="0"/>
              </a:spcAft>
              <a:buNone/>
            </a:pPr>
            <a:r>
              <a:rPr lang="en-US" sz="1100">
                <a:solidFill>
                  <a:schemeClr val="accent6"/>
                </a:solidFill>
                <a:latin typeface="Outfit ExtraLight"/>
                <a:ea typeface="Outfit ExtraLight"/>
                <a:cs typeface="Outfit ExtraLight"/>
                <a:sym typeface="Outfit ExtraLight"/>
              </a:rPr>
              <a:t>AUTOMATISATION DES PROCESSUS </a:t>
            </a:r>
            <a:endParaRPr sz="1100">
              <a:solidFill>
                <a:schemeClr val="accent6"/>
              </a:solidFill>
              <a:latin typeface="Outfit ExtraLight"/>
              <a:ea typeface="Outfit ExtraLight"/>
              <a:cs typeface="Outfit ExtraLight"/>
              <a:sym typeface="Outfit ExtraLight"/>
            </a:endParaRPr>
          </a:p>
        </p:txBody>
      </p:sp>
      <p:grpSp>
        <p:nvGrpSpPr>
          <p:cNvPr id="1397" name="Google Shape;1397;p165"/>
          <p:cNvGrpSpPr/>
          <p:nvPr/>
        </p:nvGrpSpPr>
        <p:grpSpPr>
          <a:xfrm>
            <a:off x="5433924" y="2472746"/>
            <a:ext cx="1543161" cy="1700191"/>
            <a:chOff x="2037575" y="1857700"/>
            <a:chExt cx="1157400" cy="1275175"/>
          </a:xfrm>
        </p:grpSpPr>
        <p:sp>
          <p:nvSpPr>
            <p:cNvPr id="1398" name="Google Shape;1398;p165"/>
            <p:cNvSpPr/>
            <p:nvPr/>
          </p:nvSpPr>
          <p:spPr>
            <a:xfrm>
              <a:off x="2109525" y="2091875"/>
              <a:ext cx="1013700" cy="1041000"/>
            </a:xfrm>
            <a:prstGeom prst="ellipse">
              <a:avLst/>
            </a:prstGeom>
            <a:gradFill>
              <a:gsLst>
                <a:gs pos="0">
                  <a:srgbClr val="246750"/>
                </a:gs>
                <a:gs pos="100000">
                  <a:srgbClr val="030605"/>
                </a:gs>
              </a:gsLst>
              <a:lin ang="5400012" scaled="0"/>
            </a:gradFill>
            <a:ln>
              <a:noFill/>
            </a:ln>
          </p:spPr>
          <p:txBody>
            <a:bodyPr anchorCtr="0" anchor="ctr" bIns="28725" lIns="57375" spcFirstLastPara="1" rIns="57375" wrap="square" tIns="28725">
              <a:noAutofit/>
            </a:bodyPr>
            <a:lstStyle/>
            <a:p>
              <a:pPr indent="0" lvl="0" marL="0" rtl="0" algn="ctr">
                <a:lnSpc>
                  <a:spcPct val="110000"/>
                </a:lnSpc>
                <a:spcBef>
                  <a:spcPts val="0"/>
                </a:spcBef>
                <a:spcAft>
                  <a:spcPts val="0"/>
                </a:spcAft>
                <a:buNone/>
              </a:pPr>
              <a:r>
                <a:t/>
              </a:r>
              <a:endParaRPr sz="1500">
                <a:solidFill>
                  <a:srgbClr val="FFFFFF"/>
                </a:solidFill>
                <a:latin typeface="Outfit"/>
                <a:ea typeface="Outfit"/>
                <a:cs typeface="Outfit"/>
                <a:sym typeface="Outfit"/>
              </a:endParaRPr>
            </a:p>
          </p:txBody>
        </p:sp>
        <p:sp>
          <p:nvSpPr>
            <p:cNvPr id="1399" name="Google Shape;1399;p165"/>
            <p:cNvSpPr/>
            <p:nvPr/>
          </p:nvSpPr>
          <p:spPr>
            <a:xfrm>
              <a:off x="2182625" y="2293000"/>
              <a:ext cx="867300" cy="232500"/>
            </a:xfrm>
            <a:prstGeom prst="rect">
              <a:avLst/>
            </a:prstGeom>
            <a:noFill/>
            <a:ln>
              <a:noFill/>
            </a:ln>
          </p:spPr>
          <p:txBody>
            <a:bodyPr anchorCtr="0" anchor="ctr" bIns="28725" lIns="57375" spcFirstLastPara="1" rIns="57375" wrap="square" tIns="28725">
              <a:noAutofit/>
            </a:bodyPr>
            <a:lstStyle/>
            <a:p>
              <a:pPr indent="0" lvl="0" marL="0" rtl="0" algn="ctr">
                <a:lnSpc>
                  <a:spcPct val="110000"/>
                </a:lnSpc>
                <a:spcBef>
                  <a:spcPts val="0"/>
                </a:spcBef>
                <a:spcAft>
                  <a:spcPts val="0"/>
                </a:spcAft>
                <a:buNone/>
              </a:pPr>
              <a:r>
                <a:rPr b="1" lang="en-US" sz="1500">
                  <a:solidFill>
                    <a:schemeClr val="accent5"/>
                  </a:solidFill>
                  <a:latin typeface="Outfit"/>
                  <a:ea typeface="Outfit"/>
                  <a:cs typeface="Outfit"/>
                  <a:sym typeface="Outfit"/>
                </a:rPr>
                <a:t>Agents IA</a:t>
              </a:r>
              <a:endParaRPr b="1" sz="1500">
                <a:solidFill>
                  <a:schemeClr val="accent5"/>
                </a:solidFill>
                <a:latin typeface="Outfit"/>
                <a:ea typeface="Outfit"/>
                <a:cs typeface="Outfit"/>
                <a:sym typeface="Outfit"/>
              </a:endParaRPr>
            </a:p>
          </p:txBody>
        </p:sp>
        <p:sp>
          <p:nvSpPr>
            <p:cNvPr id="1400" name="Google Shape;1400;p165"/>
            <p:cNvSpPr/>
            <p:nvPr/>
          </p:nvSpPr>
          <p:spPr>
            <a:xfrm>
              <a:off x="2404400" y="1857700"/>
              <a:ext cx="423900" cy="435300"/>
            </a:xfrm>
            <a:prstGeom prst="ellipse">
              <a:avLst/>
            </a:prstGeom>
            <a:gradFill>
              <a:gsLst>
                <a:gs pos="0">
                  <a:srgbClr val="C5F0CA"/>
                </a:gs>
                <a:gs pos="100000">
                  <a:srgbClr val="63D070"/>
                </a:gs>
              </a:gsLst>
              <a:lin ang="5400012" scaled="0"/>
            </a:gradFill>
            <a:ln>
              <a:noFill/>
            </a:ln>
          </p:spPr>
          <p:txBody>
            <a:bodyPr anchorCtr="0" anchor="ctr" bIns="28725" lIns="57375" spcFirstLastPara="1" rIns="57375" wrap="square" tIns="28725">
              <a:noAutofit/>
            </a:bodyPr>
            <a:lstStyle/>
            <a:p>
              <a:pPr indent="0" lvl="0" marL="0" rtl="0" algn="ctr">
                <a:lnSpc>
                  <a:spcPct val="110000"/>
                </a:lnSpc>
                <a:spcBef>
                  <a:spcPts val="0"/>
                </a:spcBef>
                <a:spcAft>
                  <a:spcPts val="0"/>
                </a:spcAft>
                <a:buNone/>
              </a:pPr>
              <a:r>
                <a:t/>
              </a:r>
              <a:endParaRPr sz="1500">
                <a:solidFill>
                  <a:srgbClr val="FFFFFF"/>
                </a:solidFill>
                <a:latin typeface="Outfit"/>
                <a:ea typeface="Outfit"/>
                <a:cs typeface="Outfit"/>
                <a:sym typeface="Outfit"/>
              </a:endParaRPr>
            </a:p>
          </p:txBody>
        </p:sp>
        <p:pic>
          <p:nvPicPr>
            <p:cNvPr id="1401" name="Google Shape;1401;p165"/>
            <p:cNvPicPr preferRelativeResize="0"/>
            <p:nvPr/>
          </p:nvPicPr>
          <p:blipFill>
            <a:blip r:embed="rId3">
              <a:alphaModFix/>
            </a:blip>
            <a:stretch>
              <a:fillRect/>
            </a:stretch>
          </p:blipFill>
          <p:spPr>
            <a:xfrm>
              <a:off x="2467850" y="1929250"/>
              <a:ext cx="296999" cy="292200"/>
            </a:xfrm>
            <a:prstGeom prst="rect">
              <a:avLst/>
            </a:prstGeom>
            <a:noFill/>
            <a:ln>
              <a:noFill/>
            </a:ln>
          </p:spPr>
        </p:pic>
        <p:sp>
          <p:nvSpPr>
            <p:cNvPr id="1402" name="Google Shape;1402;p165"/>
            <p:cNvSpPr/>
            <p:nvPr/>
          </p:nvSpPr>
          <p:spPr>
            <a:xfrm>
              <a:off x="2037575" y="2525350"/>
              <a:ext cx="1157400" cy="156600"/>
            </a:xfrm>
            <a:prstGeom prst="rect">
              <a:avLst/>
            </a:prstGeom>
            <a:noFill/>
            <a:ln>
              <a:noFill/>
            </a:ln>
          </p:spPr>
          <p:txBody>
            <a:bodyPr anchorCtr="0" anchor="ctr" bIns="28725" lIns="57375" spcFirstLastPara="1" rIns="57375" wrap="square" tIns="28725">
              <a:noAutofit/>
            </a:bodyPr>
            <a:lstStyle/>
            <a:p>
              <a:pPr indent="0" lvl="0" marL="0" rtl="0" algn="ctr">
                <a:lnSpc>
                  <a:spcPct val="110000"/>
                </a:lnSpc>
                <a:spcBef>
                  <a:spcPts val="0"/>
                </a:spcBef>
                <a:spcAft>
                  <a:spcPts val="0"/>
                </a:spcAft>
                <a:buNone/>
              </a:pPr>
              <a:r>
                <a:rPr lang="en-US" sz="800">
                  <a:solidFill>
                    <a:srgbClr val="FFFFFF"/>
                  </a:solidFill>
                  <a:latin typeface="Outfit"/>
                  <a:ea typeface="Outfit"/>
                  <a:cs typeface="Outfit"/>
                  <a:sym typeface="Outfit"/>
                </a:rPr>
                <a:t>Prêts à l'emploi</a:t>
              </a:r>
              <a:endParaRPr sz="800">
                <a:solidFill>
                  <a:srgbClr val="FFFFFF"/>
                </a:solidFill>
                <a:latin typeface="Outfit"/>
                <a:ea typeface="Outfit"/>
                <a:cs typeface="Outfit"/>
                <a:sym typeface="Outfit"/>
              </a:endParaRPr>
            </a:p>
          </p:txBody>
        </p:sp>
        <p:sp>
          <p:nvSpPr>
            <p:cNvPr id="1403" name="Google Shape;1403;p165"/>
            <p:cNvSpPr/>
            <p:nvPr/>
          </p:nvSpPr>
          <p:spPr>
            <a:xfrm>
              <a:off x="2037575" y="2681992"/>
              <a:ext cx="1157400" cy="156600"/>
            </a:xfrm>
            <a:prstGeom prst="rect">
              <a:avLst/>
            </a:prstGeom>
            <a:noFill/>
            <a:ln>
              <a:noFill/>
            </a:ln>
          </p:spPr>
          <p:txBody>
            <a:bodyPr anchorCtr="0" anchor="ctr" bIns="28725" lIns="57375" spcFirstLastPara="1" rIns="57375" wrap="square" tIns="28725">
              <a:noAutofit/>
            </a:bodyPr>
            <a:lstStyle/>
            <a:p>
              <a:pPr indent="0" lvl="0" marL="0" rtl="0" algn="ctr">
                <a:lnSpc>
                  <a:spcPct val="110000"/>
                </a:lnSpc>
                <a:spcBef>
                  <a:spcPts val="0"/>
                </a:spcBef>
                <a:spcAft>
                  <a:spcPts val="0"/>
                </a:spcAft>
                <a:buNone/>
              </a:pPr>
              <a:r>
                <a:rPr lang="en-US" sz="800">
                  <a:solidFill>
                    <a:srgbClr val="FFFFFF"/>
                  </a:solidFill>
                  <a:latin typeface="Outfit"/>
                  <a:ea typeface="Outfit"/>
                  <a:cs typeface="Outfit"/>
                  <a:sym typeface="Outfit"/>
                </a:rPr>
                <a:t>Orchestration multi-agents</a:t>
              </a:r>
              <a:endParaRPr sz="800">
                <a:solidFill>
                  <a:srgbClr val="FFFFFF"/>
                </a:solidFill>
                <a:latin typeface="Outfit"/>
                <a:ea typeface="Outfit"/>
                <a:cs typeface="Outfit"/>
                <a:sym typeface="Outfit"/>
              </a:endParaRPr>
            </a:p>
          </p:txBody>
        </p:sp>
        <p:sp>
          <p:nvSpPr>
            <p:cNvPr id="1404" name="Google Shape;1404;p165"/>
            <p:cNvSpPr/>
            <p:nvPr/>
          </p:nvSpPr>
          <p:spPr>
            <a:xfrm>
              <a:off x="2037575" y="2838633"/>
              <a:ext cx="1157400" cy="156600"/>
            </a:xfrm>
            <a:prstGeom prst="rect">
              <a:avLst/>
            </a:prstGeom>
            <a:noFill/>
            <a:ln>
              <a:noFill/>
            </a:ln>
          </p:spPr>
          <p:txBody>
            <a:bodyPr anchorCtr="0" anchor="ctr" bIns="28725" lIns="57375" spcFirstLastPara="1" rIns="57375" wrap="square" tIns="28725">
              <a:noAutofit/>
            </a:bodyPr>
            <a:lstStyle/>
            <a:p>
              <a:pPr indent="0" lvl="0" marL="0" rtl="0" algn="ctr">
                <a:lnSpc>
                  <a:spcPct val="110000"/>
                </a:lnSpc>
                <a:spcBef>
                  <a:spcPts val="0"/>
                </a:spcBef>
                <a:spcAft>
                  <a:spcPts val="0"/>
                </a:spcAft>
                <a:buNone/>
              </a:pPr>
              <a:r>
                <a:rPr lang="en-US" sz="800">
                  <a:solidFill>
                    <a:srgbClr val="FFFFFF"/>
                  </a:solidFill>
                  <a:latin typeface="Outfit"/>
                  <a:ea typeface="Outfit"/>
                  <a:cs typeface="Outfit"/>
                  <a:sym typeface="Outfit"/>
                </a:rPr>
                <a:t>Personnalisés</a:t>
              </a:r>
              <a:endParaRPr sz="800">
                <a:solidFill>
                  <a:srgbClr val="FFFFFF"/>
                </a:solidFill>
                <a:latin typeface="Outfit"/>
                <a:ea typeface="Outfit"/>
                <a:cs typeface="Outfit"/>
                <a:sym typeface="Outfit"/>
              </a:endParaRPr>
            </a:p>
          </p:txBody>
        </p:sp>
      </p:grpSp>
      <p:sp>
        <p:nvSpPr>
          <p:cNvPr id="1405" name="Google Shape;1405;p165"/>
          <p:cNvSpPr txBox="1"/>
          <p:nvPr/>
        </p:nvSpPr>
        <p:spPr>
          <a:xfrm>
            <a:off x="4961125" y="8477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chemeClr val="accent6"/>
                </a:solidFill>
                <a:latin typeface="Outfit"/>
                <a:ea typeface="Outfit"/>
                <a:cs typeface="Outfit"/>
                <a:sym typeface="Outfit"/>
              </a:rPr>
              <a:t>Workflows pilotés par l'IA</a:t>
            </a:r>
            <a:endParaRPr sz="1600">
              <a:solidFill>
                <a:schemeClr val="accent6"/>
              </a:solidFill>
              <a:latin typeface="Outfit"/>
              <a:ea typeface="Outfit"/>
              <a:cs typeface="Outfit"/>
              <a:sym typeface="Outfit"/>
            </a:endParaRPr>
          </a:p>
        </p:txBody>
      </p:sp>
      <p:sp>
        <p:nvSpPr>
          <p:cNvPr id="1406" name="Google Shape;1406;p165"/>
          <p:cNvSpPr txBox="1"/>
          <p:nvPr/>
        </p:nvSpPr>
        <p:spPr>
          <a:xfrm>
            <a:off x="4961125" y="59854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chemeClr val="accent6"/>
                </a:solidFill>
                <a:latin typeface="Outfit"/>
                <a:ea typeface="Outfit"/>
                <a:cs typeface="Outfit"/>
                <a:sym typeface="Outfit"/>
              </a:rPr>
              <a:t>Workflows pilotés par l'IA</a:t>
            </a:r>
            <a:endParaRPr sz="1600">
              <a:solidFill>
                <a:schemeClr val="accent6"/>
              </a:solidFill>
              <a:latin typeface="Outfit"/>
              <a:ea typeface="Outfit"/>
              <a:cs typeface="Outfit"/>
              <a:sym typeface="Outfi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411" name="Shape 1411"/>
        <p:cNvGrpSpPr/>
        <p:nvPr/>
      </p:nvGrpSpPr>
      <p:grpSpPr>
        <a:xfrm>
          <a:off x="0" y="0"/>
          <a:ext cx="0" cy="0"/>
          <a:chOff x="0" y="0"/>
          <a:chExt cx="0" cy="0"/>
        </a:xfrm>
      </p:grpSpPr>
      <p:pic>
        <p:nvPicPr>
          <p:cNvPr id="1412" name="Google Shape;1412;p166" title="Screenshot 2025-08-11 at 11.42.51.png"/>
          <p:cNvPicPr preferRelativeResize="0"/>
          <p:nvPr/>
        </p:nvPicPr>
        <p:blipFill>
          <a:blip r:embed="rId3">
            <a:alphaModFix/>
          </a:blip>
          <a:stretch>
            <a:fillRect/>
          </a:stretch>
        </p:blipFill>
        <p:spPr>
          <a:xfrm>
            <a:off x="0" y="6723800"/>
            <a:ext cx="12190797" cy="136908"/>
          </a:xfrm>
          <a:prstGeom prst="rect">
            <a:avLst/>
          </a:prstGeom>
          <a:noFill/>
          <a:ln>
            <a:noFill/>
          </a:ln>
        </p:spPr>
      </p:pic>
      <p:sp>
        <p:nvSpPr>
          <p:cNvPr id="1413" name="Google Shape;1413;p166"/>
          <p:cNvSpPr/>
          <p:nvPr/>
        </p:nvSpPr>
        <p:spPr>
          <a:xfrm>
            <a:off x="832968" y="2649662"/>
            <a:ext cx="2419800" cy="3267300"/>
          </a:xfrm>
          <a:prstGeom prst="roundRect">
            <a:avLst>
              <a:gd fmla="val 6319" name="adj"/>
            </a:avLst>
          </a:prstGeom>
          <a:solidFill>
            <a:srgbClr val="FFFFFF"/>
          </a:solidFill>
          <a:ln cap="flat" cmpd="sng" w="7225">
            <a:solidFill>
              <a:srgbClr val="FFFFFF"/>
            </a:solidFill>
            <a:prstDash val="solid"/>
            <a:round/>
            <a:headEnd len="sm" w="sm" type="none"/>
            <a:tailEnd len="sm" w="sm" type="none"/>
          </a:ln>
        </p:spPr>
        <p:txBody>
          <a:bodyPr anchorCtr="0" anchor="ctr" bIns="69425" lIns="69425" spcFirstLastPara="1" rIns="69425" wrap="square" tIns="396175">
            <a:noAutofit/>
          </a:bodyPr>
          <a:lstStyle/>
          <a:p>
            <a:pPr indent="0" lvl="0" marL="0" rtl="0" algn="ctr">
              <a:spcBef>
                <a:spcPts val="0"/>
              </a:spcBef>
              <a:spcAft>
                <a:spcPts val="0"/>
              </a:spcAft>
              <a:buClr>
                <a:srgbClr val="000000"/>
              </a:buClr>
              <a:buSzPts val="835"/>
              <a:buFont typeface="Arial"/>
              <a:buNone/>
            </a:pPr>
            <a:r>
              <a:t/>
            </a:r>
            <a:endParaRPr b="1" sz="987">
              <a:solidFill>
                <a:srgbClr val="000000"/>
              </a:solidFill>
              <a:latin typeface="Inter"/>
              <a:ea typeface="Inter"/>
              <a:cs typeface="Inter"/>
              <a:sym typeface="Inter"/>
            </a:endParaRPr>
          </a:p>
          <a:p>
            <a:pPr indent="0" lvl="0" marL="0" rtl="0" algn="ctr">
              <a:spcBef>
                <a:spcPts val="0"/>
              </a:spcBef>
              <a:spcAft>
                <a:spcPts val="0"/>
              </a:spcAft>
              <a:buClr>
                <a:srgbClr val="000000"/>
              </a:buClr>
              <a:buSzPts val="835"/>
              <a:buFont typeface="Arial"/>
              <a:buNone/>
            </a:pPr>
            <a:r>
              <a:t/>
            </a:r>
            <a:endParaRPr b="1" sz="987">
              <a:solidFill>
                <a:srgbClr val="000000"/>
              </a:solidFill>
              <a:latin typeface="Inter"/>
              <a:ea typeface="Inter"/>
              <a:cs typeface="Inter"/>
              <a:sym typeface="Inter"/>
            </a:endParaRPr>
          </a:p>
          <a:p>
            <a:pPr indent="0" lvl="0" marL="0" rtl="0" algn="ctr">
              <a:spcBef>
                <a:spcPts val="0"/>
              </a:spcBef>
              <a:spcAft>
                <a:spcPts val="0"/>
              </a:spcAft>
              <a:buClr>
                <a:srgbClr val="000000"/>
              </a:buClr>
              <a:buSzPts val="835"/>
              <a:buFont typeface="Arial"/>
              <a:buNone/>
            </a:pPr>
            <a:r>
              <a:t/>
            </a:r>
            <a:endParaRPr sz="3871">
              <a:solidFill>
                <a:srgbClr val="000000"/>
              </a:solidFill>
              <a:latin typeface="Inter ExtraLight"/>
              <a:ea typeface="Inter ExtraLight"/>
              <a:cs typeface="Inter ExtraLight"/>
              <a:sym typeface="Inter ExtraLight"/>
            </a:endParaRPr>
          </a:p>
          <a:p>
            <a:pPr indent="0" lvl="0" marL="0" rtl="0" algn="ctr">
              <a:spcBef>
                <a:spcPts val="0"/>
              </a:spcBef>
              <a:spcAft>
                <a:spcPts val="0"/>
              </a:spcAft>
              <a:buClr>
                <a:srgbClr val="000000"/>
              </a:buClr>
              <a:buSzPts val="835"/>
              <a:buFont typeface="Arial"/>
              <a:buNone/>
            </a:pPr>
            <a:r>
              <a:t/>
            </a:r>
            <a:endParaRPr sz="3871">
              <a:solidFill>
                <a:srgbClr val="000000"/>
              </a:solidFill>
              <a:latin typeface="Inter ExtraLight"/>
              <a:ea typeface="Inter ExtraLight"/>
              <a:cs typeface="Inter ExtraLight"/>
              <a:sym typeface="Inter ExtraLight"/>
            </a:endParaRPr>
          </a:p>
          <a:p>
            <a:pPr indent="0" lvl="0" marL="0" rtl="0" algn="ctr">
              <a:spcBef>
                <a:spcPts val="0"/>
              </a:spcBef>
              <a:spcAft>
                <a:spcPts val="0"/>
              </a:spcAft>
              <a:buClr>
                <a:srgbClr val="000000"/>
              </a:buClr>
              <a:buSzPts val="835"/>
              <a:buFont typeface="Arial"/>
              <a:buNone/>
            </a:pPr>
            <a:r>
              <a:rPr lang="en-US" sz="3871">
                <a:solidFill>
                  <a:srgbClr val="000000"/>
                </a:solidFill>
                <a:latin typeface="Inter ExtraLight"/>
                <a:ea typeface="Inter ExtraLight"/>
                <a:cs typeface="Inter ExtraLight"/>
                <a:sym typeface="Inter ExtraLight"/>
              </a:rPr>
              <a:t>200+</a:t>
            </a:r>
            <a:r>
              <a:rPr lang="en-US" sz="3871">
                <a:solidFill>
                  <a:srgbClr val="000000"/>
                </a:solidFill>
                <a:latin typeface="Inter Light"/>
                <a:ea typeface="Inter Light"/>
                <a:cs typeface="Inter Light"/>
                <a:sym typeface="Inter Light"/>
              </a:rPr>
              <a:t> </a:t>
            </a:r>
            <a:endParaRPr sz="3871">
              <a:solidFill>
                <a:srgbClr val="000000"/>
              </a:solidFill>
              <a:latin typeface="Inter Light"/>
              <a:ea typeface="Inter Light"/>
              <a:cs typeface="Inter Light"/>
              <a:sym typeface="Inter Light"/>
            </a:endParaRPr>
          </a:p>
          <a:p>
            <a:pPr indent="0" lvl="0" marL="0" rtl="0" algn="ctr">
              <a:spcBef>
                <a:spcPts val="0"/>
              </a:spcBef>
              <a:spcAft>
                <a:spcPts val="0"/>
              </a:spcAft>
              <a:buClr>
                <a:srgbClr val="000000"/>
              </a:buClr>
              <a:buSzPts val="835"/>
              <a:buFont typeface="Arial"/>
              <a:buNone/>
            </a:pPr>
            <a:r>
              <a:t/>
            </a:r>
            <a:endParaRPr sz="987">
              <a:solidFill>
                <a:srgbClr val="000000"/>
              </a:solidFill>
              <a:latin typeface="Inter Light"/>
              <a:ea typeface="Inter Light"/>
              <a:cs typeface="Inter Light"/>
              <a:sym typeface="Inter Light"/>
            </a:endParaRPr>
          </a:p>
          <a:p>
            <a:pPr indent="0" lvl="0" marL="0" rtl="0" algn="ctr">
              <a:spcBef>
                <a:spcPts val="0"/>
              </a:spcBef>
              <a:spcAft>
                <a:spcPts val="0"/>
              </a:spcAft>
              <a:buClr>
                <a:srgbClr val="000000"/>
              </a:buClr>
              <a:buSzPts val="835"/>
              <a:buFont typeface="Arial"/>
              <a:buNone/>
            </a:pPr>
            <a:r>
              <a:rPr lang="en-US" sz="987">
                <a:solidFill>
                  <a:srgbClr val="000000"/>
                </a:solidFill>
                <a:latin typeface="Inter"/>
                <a:ea typeface="Inter"/>
                <a:cs typeface="Inter"/>
                <a:sym typeface="Inter"/>
              </a:rPr>
              <a:t>with top data scientists, biostatisticians, biologists, MDs</a:t>
            </a:r>
            <a:endParaRPr sz="987">
              <a:latin typeface="Inter"/>
              <a:ea typeface="Inter"/>
              <a:cs typeface="Inter"/>
              <a:sym typeface="Inter"/>
            </a:endParaRPr>
          </a:p>
        </p:txBody>
      </p:sp>
      <p:sp>
        <p:nvSpPr>
          <p:cNvPr id="1414" name="Google Shape;1414;p166"/>
          <p:cNvSpPr/>
          <p:nvPr/>
        </p:nvSpPr>
        <p:spPr>
          <a:xfrm>
            <a:off x="6075142" y="2651242"/>
            <a:ext cx="2419800" cy="3267300"/>
          </a:xfrm>
          <a:prstGeom prst="roundRect">
            <a:avLst>
              <a:gd fmla="val 5618" name="adj"/>
            </a:avLst>
          </a:prstGeom>
          <a:solidFill>
            <a:srgbClr val="FFFFFF"/>
          </a:solidFill>
          <a:ln cap="flat" cmpd="sng" w="7225">
            <a:solidFill>
              <a:srgbClr val="FFFFFF"/>
            </a:solidFill>
            <a:prstDash val="solid"/>
            <a:round/>
            <a:headEnd len="sm" w="sm" type="none"/>
            <a:tailEnd len="sm" w="sm" type="none"/>
          </a:ln>
        </p:spPr>
        <p:txBody>
          <a:bodyPr anchorCtr="0" anchor="ctr" bIns="69425" lIns="69425" spcFirstLastPara="1" rIns="69425" wrap="square" tIns="396175">
            <a:noAutofit/>
          </a:bodyPr>
          <a:lstStyle/>
          <a:p>
            <a:pPr indent="0" lvl="0" marL="0" rtl="0" algn="ctr">
              <a:spcBef>
                <a:spcPts val="0"/>
              </a:spcBef>
              <a:spcAft>
                <a:spcPts val="0"/>
              </a:spcAft>
              <a:buClr>
                <a:srgbClr val="000000"/>
              </a:buClr>
              <a:buSzPts val="835"/>
              <a:buFont typeface="Arial"/>
              <a:buNone/>
            </a:pPr>
            <a:r>
              <a:t/>
            </a:r>
            <a:endParaRPr sz="987">
              <a:solidFill>
                <a:srgbClr val="000000"/>
              </a:solidFill>
              <a:latin typeface="Inter"/>
              <a:ea typeface="Inter"/>
              <a:cs typeface="Inter"/>
              <a:sym typeface="Inter"/>
            </a:endParaRPr>
          </a:p>
          <a:p>
            <a:pPr indent="0" lvl="0" marL="0" rtl="0" algn="ctr">
              <a:spcBef>
                <a:spcPts val="0"/>
              </a:spcBef>
              <a:spcAft>
                <a:spcPts val="0"/>
              </a:spcAft>
              <a:buClr>
                <a:srgbClr val="000000"/>
              </a:buClr>
              <a:buSzPts val="835"/>
              <a:buFont typeface="Arial"/>
              <a:buNone/>
            </a:pPr>
            <a:r>
              <a:t/>
            </a:r>
            <a:endParaRPr sz="987">
              <a:solidFill>
                <a:srgbClr val="000000"/>
              </a:solidFill>
              <a:latin typeface="Inter"/>
              <a:ea typeface="Inter"/>
              <a:cs typeface="Inter"/>
              <a:sym typeface="Inter"/>
            </a:endParaRPr>
          </a:p>
          <a:p>
            <a:pPr indent="0" lvl="0" marL="0" rtl="0" algn="ctr">
              <a:spcBef>
                <a:spcPts val="0"/>
              </a:spcBef>
              <a:spcAft>
                <a:spcPts val="0"/>
              </a:spcAft>
              <a:buClr>
                <a:srgbClr val="000000"/>
              </a:buClr>
              <a:buSzPts val="835"/>
              <a:buFont typeface="Arial"/>
              <a:buNone/>
            </a:pPr>
            <a:r>
              <a:t/>
            </a:r>
            <a:endParaRPr sz="987">
              <a:solidFill>
                <a:srgbClr val="000000"/>
              </a:solidFill>
              <a:latin typeface="Inter"/>
              <a:ea typeface="Inter"/>
              <a:cs typeface="Inter"/>
              <a:sym typeface="Inter"/>
            </a:endParaRPr>
          </a:p>
          <a:p>
            <a:pPr indent="0" lvl="0" marL="0" rtl="0" algn="ctr">
              <a:spcBef>
                <a:spcPts val="0"/>
              </a:spcBef>
              <a:spcAft>
                <a:spcPts val="0"/>
              </a:spcAft>
              <a:buClr>
                <a:srgbClr val="000000"/>
              </a:buClr>
              <a:buSzPts val="835"/>
              <a:buFont typeface="Arial"/>
              <a:buNone/>
            </a:pPr>
            <a:r>
              <a:t/>
            </a:r>
            <a:endParaRPr sz="987">
              <a:solidFill>
                <a:srgbClr val="000000"/>
              </a:solidFill>
              <a:latin typeface="Inter"/>
              <a:ea typeface="Inter"/>
              <a:cs typeface="Inter"/>
              <a:sym typeface="Inter"/>
            </a:endParaRPr>
          </a:p>
          <a:p>
            <a:pPr indent="0" lvl="0" marL="0" rtl="0" algn="ctr">
              <a:spcBef>
                <a:spcPts val="0"/>
              </a:spcBef>
              <a:spcAft>
                <a:spcPts val="0"/>
              </a:spcAft>
              <a:buClr>
                <a:srgbClr val="000000"/>
              </a:buClr>
              <a:buSzPts val="835"/>
              <a:buFont typeface="Arial"/>
              <a:buNone/>
            </a:pPr>
            <a:r>
              <a:t/>
            </a:r>
            <a:endParaRPr sz="987">
              <a:solidFill>
                <a:srgbClr val="000000"/>
              </a:solidFill>
              <a:latin typeface="Inter"/>
              <a:ea typeface="Inter"/>
              <a:cs typeface="Inter"/>
              <a:sym typeface="Inter"/>
            </a:endParaRPr>
          </a:p>
          <a:p>
            <a:pPr indent="0" lvl="0" marL="0" rtl="0" algn="ctr">
              <a:spcBef>
                <a:spcPts val="0"/>
              </a:spcBef>
              <a:spcAft>
                <a:spcPts val="0"/>
              </a:spcAft>
              <a:buClr>
                <a:srgbClr val="000000"/>
              </a:buClr>
              <a:buSzPts val="835"/>
              <a:buFont typeface="Arial"/>
              <a:buNone/>
            </a:pPr>
            <a:r>
              <a:t/>
            </a:r>
            <a:endParaRPr sz="987">
              <a:solidFill>
                <a:srgbClr val="000000"/>
              </a:solidFill>
              <a:latin typeface="Inter"/>
              <a:ea typeface="Inter"/>
              <a:cs typeface="Inter"/>
              <a:sym typeface="Inter"/>
            </a:endParaRPr>
          </a:p>
          <a:p>
            <a:pPr indent="0" lvl="0" marL="0" rtl="0" algn="ctr">
              <a:spcBef>
                <a:spcPts val="0"/>
              </a:spcBef>
              <a:spcAft>
                <a:spcPts val="0"/>
              </a:spcAft>
              <a:buClr>
                <a:srgbClr val="000000"/>
              </a:buClr>
              <a:buSzPts val="835"/>
              <a:buFont typeface="Arial"/>
              <a:buNone/>
            </a:pPr>
            <a:r>
              <a:t/>
            </a:r>
            <a:endParaRPr sz="987">
              <a:solidFill>
                <a:srgbClr val="000000"/>
              </a:solidFill>
              <a:latin typeface="Inter"/>
              <a:ea typeface="Inter"/>
              <a:cs typeface="Inter"/>
              <a:sym typeface="Inter"/>
            </a:endParaRPr>
          </a:p>
          <a:p>
            <a:pPr indent="0" lvl="0" marL="0" rtl="0" algn="ctr">
              <a:spcBef>
                <a:spcPts val="0"/>
              </a:spcBef>
              <a:spcAft>
                <a:spcPts val="0"/>
              </a:spcAft>
              <a:buClr>
                <a:srgbClr val="000000"/>
              </a:buClr>
              <a:buSzPts val="835"/>
              <a:buFont typeface="Arial"/>
              <a:buNone/>
            </a:pPr>
            <a:r>
              <a:t/>
            </a:r>
            <a:endParaRPr sz="987">
              <a:solidFill>
                <a:srgbClr val="000000"/>
              </a:solidFill>
              <a:latin typeface="Inter"/>
              <a:ea typeface="Inter"/>
              <a:cs typeface="Inter"/>
              <a:sym typeface="Inter"/>
            </a:endParaRPr>
          </a:p>
          <a:p>
            <a:pPr indent="0" lvl="0" marL="0" rtl="0" algn="ctr">
              <a:spcBef>
                <a:spcPts val="0"/>
              </a:spcBef>
              <a:spcAft>
                <a:spcPts val="0"/>
              </a:spcAft>
              <a:buClr>
                <a:srgbClr val="000000"/>
              </a:buClr>
              <a:buSzPts val="835"/>
              <a:buFont typeface="Arial"/>
              <a:buNone/>
            </a:pPr>
            <a:r>
              <a:t/>
            </a:r>
            <a:endParaRPr sz="987">
              <a:solidFill>
                <a:srgbClr val="000000"/>
              </a:solidFill>
              <a:latin typeface="Inter"/>
              <a:ea typeface="Inter"/>
              <a:cs typeface="Inter"/>
              <a:sym typeface="Inter"/>
            </a:endParaRPr>
          </a:p>
          <a:p>
            <a:pPr indent="0" lvl="0" marL="0" rtl="0" algn="ctr">
              <a:spcBef>
                <a:spcPts val="0"/>
              </a:spcBef>
              <a:spcAft>
                <a:spcPts val="0"/>
              </a:spcAft>
              <a:buClr>
                <a:srgbClr val="000000"/>
              </a:buClr>
              <a:buSzPts val="835"/>
              <a:buFont typeface="Arial"/>
              <a:buNone/>
            </a:pPr>
            <a:r>
              <a:t/>
            </a:r>
            <a:endParaRPr sz="987">
              <a:solidFill>
                <a:srgbClr val="000000"/>
              </a:solidFill>
              <a:latin typeface="Inter"/>
              <a:ea typeface="Inter"/>
              <a:cs typeface="Inter"/>
              <a:sym typeface="Inter"/>
            </a:endParaRPr>
          </a:p>
          <a:p>
            <a:pPr indent="0" lvl="0" marL="0" rtl="0" algn="ctr">
              <a:spcBef>
                <a:spcPts val="0"/>
              </a:spcBef>
              <a:spcAft>
                <a:spcPts val="0"/>
              </a:spcAft>
              <a:buClr>
                <a:srgbClr val="000000"/>
              </a:buClr>
              <a:buSzPts val="835"/>
              <a:buFont typeface="Arial"/>
              <a:buNone/>
            </a:pPr>
            <a:r>
              <a:rPr lang="en-US" sz="3871">
                <a:latin typeface="Inter ExtraLight"/>
                <a:ea typeface="Inter ExtraLight"/>
                <a:cs typeface="Inter ExtraLight"/>
                <a:sym typeface="Inter ExtraLight"/>
              </a:rPr>
              <a:t>89</a:t>
            </a:r>
            <a:r>
              <a:rPr b="1" lang="en-US" sz="987">
                <a:solidFill>
                  <a:srgbClr val="000000"/>
                </a:solidFill>
                <a:latin typeface="Inter"/>
                <a:ea typeface="Inter"/>
                <a:cs typeface="Inter"/>
                <a:sym typeface="Inter"/>
              </a:rPr>
              <a:t> </a:t>
            </a:r>
            <a:endParaRPr b="1" sz="987">
              <a:solidFill>
                <a:srgbClr val="000000"/>
              </a:solidFill>
              <a:latin typeface="Inter"/>
              <a:ea typeface="Inter"/>
              <a:cs typeface="Inter"/>
              <a:sym typeface="Inter"/>
            </a:endParaRPr>
          </a:p>
          <a:p>
            <a:pPr indent="0" lvl="0" marL="0" rtl="0" algn="ctr">
              <a:spcBef>
                <a:spcPts val="0"/>
              </a:spcBef>
              <a:spcAft>
                <a:spcPts val="0"/>
              </a:spcAft>
              <a:buClr>
                <a:srgbClr val="000000"/>
              </a:buClr>
              <a:buSzPts val="835"/>
              <a:buFont typeface="Arial"/>
              <a:buNone/>
            </a:pPr>
            <a:r>
              <a:t/>
            </a:r>
            <a:endParaRPr b="1" sz="987">
              <a:solidFill>
                <a:srgbClr val="000000"/>
              </a:solidFill>
              <a:latin typeface="Inter"/>
              <a:ea typeface="Inter"/>
              <a:cs typeface="Inter"/>
              <a:sym typeface="Inter"/>
            </a:endParaRPr>
          </a:p>
          <a:p>
            <a:pPr indent="0" lvl="0" marL="0" rtl="0" algn="ctr">
              <a:spcBef>
                <a:spcPts val="0"/>
              </a:spcBef>
              <a:spcAft>
                <a:spcPts val="0"/>
              </a:spcAft>
              <a:buClr>
                <a:srgbClr val="000000"/>
              </a:buClr>
              <a:buSzPts val="835"/>
              <a:buFont typeface="Arial"/>
              <a:buNone/>
            </a:pPr>
            <a:r>
              <a:rPr lang="en-US" sz="987">
                <a:solidFill>
                  <a:srgbClr val="000000"/>
                </a:solidFill>
                <a:latin typeface="Inter SemiBold"/>
                <a:ea typeface="Inter SemiBold"/>
                <a:cs typeface="Inter SemiBold"/>
                <a:sym typeface="Inter SemiBold"/>
              </a:rPr>
              <a:t>publications</a:t>
            </a:r>
            <a:r>
              <a:rPr lang="en-US" sz="987">
                <a:solidFill>
                  <a:srgbClr val="000000"/>
                </a:solidFill>
                <a:latin typeface="Inter"/>
                <a:ea typeface="Inter"/>
                <a:cs typeface="Inter"/>
                <a:sym typeface="Inter"/>
              </a:rPr>
              <a:t> in leading </a:t>
            </a:r>
            <a:endParaRPr sz="987">
              <a:solidFill>
                <a:srgbClr val="000000"/>
              </a:solidFill>
              <a:latin typeface="Inter"/>
              <a:ea typeface="Inter"/>
              <a:cs typeface="Inter"/>
              <a:sym typeface="Inter"/>
            </a:endParaRPr>
          </a:p>
          <a:p>
            <a:pPr indent="0" lvl="0" marL="0" rtl="0" algn="ctr">
              <a:spcBef>
                <a:spcPts val="0"/>
              </a:spcBef>
              <a:spcAft>
                <a:spcPts val="0"/>
              </a:spcAft>
              <a:buClr>
                <a:srgbClr val="000000"/>
              </a:buClr>
              <a:buSzPts val="835"/>
              <a:buFont typeface="Arial"/>
              <a:buNone/>
            </a:pPr>
            <a:r>
              <a:rPr lang="en-US" sz="987">
                <a:solidFill>
                  <a:srgbClr val="000000"/>
                </a:solidFill>
                <a:latin typeface="Inter"/>
                <a:ea typeface="Inter"/>
                <a:cs typeface="Inter"/>
                <a:sym typeface="Inter"/>
              </a:rPr>
              <a:t>journals like Nature </a:t>
            </a:r>
            <a:endParaRPr sz="987">
              <a:solidFill>
                <a:srgbClr val="000000"/>
              </a:solidFill>
              <a:latin typeface="Inter"/>
              <a:ea typeface="Inter"/>
              <a:cs typeface="Inter"/>
              <a:sym typeface="Inter"/>
            </a:endParaRPr>
          </a:p>
          <a:p>
            <a:pPr indent="0" lvl="0" marL="0" rtl="0" algn="ctr">
              <a:spcBef>
                <a:spcPts val="0"/>
              </a:spcBef>
              <a:spcAft>
                <a:spcPts val="0"/>
              </a:spcAft>
              <a:buClr>
                <a:srgbClr val="000000"/>
              </a:buClr>
              <a:buSzPts val="835"/>
              <a:buFont typeface="Arial"/>
              <a:buNone/>
            </a:pPr>
            <a:r>
              <a:t/>
            </a:r>
            <a:endParaRPr sz="987">
              <a:solidFill>
                <a:srgbClr val="000000"/>
              </a:solidFill>
              <a:latin typeface="Inter"/>
              <a:ea typeface="Inter"/>
              <a:cs typeface="Inter"/>
              <a:sym typeface="Inter"/>
            </a:endParaRPr>
          </a:p>
        </p:txBody>
      </p:sp>
      <p:sp>
        <p:nvSpPr>
          <p:cNvPr id="1415" name="Google Shape;1415;p166"/>
          <p:cNvSpPr/>
          <p:nvPr/>
        </p:nvSpPr>
        <p:spPr>
          <a:xfrm>
            <a:off x="3454054" y="2621950"/>
            <a:ext cx="2419800" cy="3267300"/>
          </a:xfrm>
          <a:prstGeom prst="roundRect">
            <a:avLst>
              <a:gd fmla="val 6037" name="adj"/>
            </a:avLst>
          </a:prstGeom>
          <a:solidFill>
            <a:srgbClr val="FFFFFF"/>
          </a:solidFill>
          <a:ln cap="flat" cmpd="sng" w="7225">
            <a:solidFill>
              <a:srgbClr val="FFFFFF"/>
            </a:solidFill>
            <a:prstDash val="solid"/>
            <a:round/>
            <a:headEnd len="sm" w="sm" type="none"/>
            <a:tailEnd len="sm" w="sm" type="none"/>
          </a:ln>
        </p:spPr>
        <p:txBody>
          <a:bodyPr anchorCtr="0" anchor="ctr" bIns="69425" lIns="69425" spcFirstLastPara="1" rIns="69425" wrap="square" tIns="396175">
            <a:noAutofit/>
          </a:bodyPr>
          <a:lstStyle/>
          <a:p>
            <a:pPr indent="0" lvl="0" marL="0" rtl="0" algn="ctr">
              <a:spcBef>
                <a:spcPts val="0"/>
              </a:spcBef>
              <a:spcAft>
                <a:spcPts val="0"/>
              </a:spcAft>
              <a:buClr>
                <a:srgbClr val="000000"/>
              </a:buClr>
              <a:buSzPts val="835"/>
              <a:buFont typeface="Arial"/>
              <a:buNone/>
            </a:pPr>
            <a:r>
              <a:t/>
            </a:r>
            <a:endParaRPr sz="987">
              <a:solidFill>
                <a:srgbClr val="000000"/>
              </a:solidFill>
              <a:latin typeface="Inter"/>
              <a:ea typeface="Inter"/>
              <a:cs typeface="Inter"/>
              <a:sym typeface="Inter"/>
            </a:endParaRPr>
          </a:p>
          <a:p>
            <a:pPr indent="0" lvl="0" marL="0" rtl="0" algn="ctr">
              <a:spcBef>
                <a:spcPts val="0"/>
              </a:spcBef>
              <a:spcAft>
                <a:spcPts val="0"/>
              </a:spcAft>
              <a:buClr>
                <a:srgbClr val="000000"/>
              </a:buClr>
              <a:buSzPts val="835"/>
              <a:buFont typeface="Arial"/>
              <a:buNone/>
            </a:pPr>
            <a:r>
              <a:t/>
            </a:r>
            <a:endParaRPr sz="987">
              <a:solidFill>
                <a:srgbClr val="000000"/>
              </a:solidFill>
              <a:latin typeface="Inter"/>
              <a:ea typeface="Inter"/>
              <a:cs typeface="Inter"/>
              <a:sym typeface="Inter"/>
            </a:endParaRPr>
          </a:p>
          <a:p>
            <a:pPr indent="0" lvl="0" marL="0" rtl="0" algn="ctr">
              <a:spcBef>
                <a:spcPts val="0"/>
              </a:spcBef>
              <a:spcAft>
                <a:spcPts val="0"/>
              </a:spcAft>
              <a:buClr>
                <a:srgbClr val="000000"/>
              </a:buClr>
              <a:buSzPts val="835"/>
              <a:buFont typeface="Arial"/>
              <a:buNone/>
            </a:pPr>
            <a:r>
              <a:t/>
            </a:r>
            <a:endParaRPr sz="3871">
              <a:solidFill>
                <a:srgbClr val="000000"/>
              </a:solidFill>
              <a:latin typeface="Inter ExtraLight"/>
              <a:ea typeface="Inter ExtraLight"/>
              <a:cs typeface="Inter ExtraLight"/>
              <a:sym typeface="Inter ExtraLight"/>
            </a:endParaRPr>
          </a:p>
          <a:p>
            <a:pPr indent="0" lvl="0" marL="0" rtl="0" algn="ctr">
              <a:spcBef>
                <a:spcPts val="0"/>
              </a:spcBef>
              <a:spcAft>
                <a:spcPts val="0"/>
              </a:spcAft>
              <a:buClr>
                <a:srgbClr val="000000"/>
              </a:buClr>
              <a:buSzPts val="835"/>
              <a:buFont typeface="Arial"/>
              <a:buNone/>
            </a:pPr>
            <a:r>
              <a:t/>
            </a:r>
            <a:endParaRPr sz="3871">
              <a:solidFill>
                <a:srgbClr val="000000"/>
              </a:solidFill>
              <a:latin typeface="Inter ExtraLight"/>
              <a:ea typeface="Inter ExtraLight"/>
              <a:cs typeface="Inter ExtraLight"/>
              <a:sym typeface="Inter ExtraLight"/>
            </a:endParaRPr>
          </a:p>
          <a:p>
            <a:pPr indent="0" lvl="0" marL="0" rtl="0" algn="ctr">
              <a:spcBef>
                <a:spcPts val="0"/>
              </a:spcBef>
              <a:spcAft>
                <a:spcPts val="0"/>
              </a:spcAft>
              <a:buClr>
                <a:srgbClr val="000000"/>
              </a:buClr>
              <a:buSzPts val="835"/>
              <a:buFont typeface="Arial"/>
              <a:buNone/>
            </a:pPr>
            <a:r>
              <a:rPr lang="en-US" sz="3871">
                <a:solidFill>
                  <a:srgbClr val="000000"/>
                </a:solidFill>
                <a:latin typeface="Inter ExtraLight"/>
                <a:ea typeface="Inter ExtraLight"/>
                <a:cs typeface="Inter ExtraLight"/>
                <a:sym typeface="Inter ExtraLight"/>
              </a:rPr>
              <a:t>104</a:t>
            </a:r>
            <a:endParaRPr sz="3871">
              <a:solidFill>
                <a:srgbClr val="000000"/>
              </a:solidFill>
              <a:latin typeface="Inter ExtraLight"/>
              <a:ea typeface="Inter ExtraLight"/>
              <a:cs typeface="Inter ExtraLight"/>
              <a:sym typeface="Inter ExtraLight"/>
            </a:endParaRPr>
          </a:p>
          <a:p>
            <a:pPr indent="0" lvl="0" marL="0" rtl="0" algn="ctr">
              <a:spcBef>
                <a:spcPts val="0"/>
              </a:spcBef>
              <a:spcAft>
                <a:spcPts val="0"/>
              </a:spcAft>
              <a:buClr>
                <a:srgbClr val="000000"/>
              </a:buClr>
              <a:buSzPts val="835"/>
              <a:buFont typeface="Arial"/>
              <a:buNone/>
            </a:pPr>
            <a:r>
              <a:rPr lang="en-US" sz="987">
                <a:solidFill>
                  <a:srgbClr val="000000"/>
                </a:solidFill>
                <a:latin typeface="Inter ExtraLight"/>
                <a:ea typeface="Inter ExtraLight"/>
                <a:cs typeface="Inter ExtraLight"/>
                <a:sym typeface="Inter ExtraLight"/>
              </a:rPr>
              <a:t> </a:t>
            </a:r>
            <a:endParaRPr sz="987">
              <a:solidFill>
                <a:srgbClr val="000000"/>
              </a:solidFill>
              <a:latin typeface="Inter ExtraLight"/>
              <a:ea typeface="Inter ExtraLight"/>
              <a:cs typeface="Inter ExtraLight"/>
              <a:sym typeface="Inter ExtraLight"/>
            </a:endParaRPr>
          </a:p>
          <a:p>
            <a:pPr indent="0" lvl="0" marL="0" rtl="0" algn="ctr">
              <a:spcBef>
                <a:spcPts val="0"/>
              </a:spcBef>
              <a:spcAft>
                <a:spcPts val="0"/>
              </a:spcAft>
              <a:buClr>
                <a:srgbClr val="000000"/>
              </a:buClr>
              <a:buSzPts val="835"/>
              <a:buFont typeface="Arial"/>
              <a:buNone/>
            </a:pPr>
            <a:r>
              <a:rPr lang="en-US" sz="987">
                <a:solidFill>
                  <a:srgbClr val="000000"/>
                </a:solidFill>
                <a:latin typeface="Inter SemiBold"/>
                <a:ea typeface="Inter SemiBold"/>
                <a:cs typeface="Inter SemiBold"/>
                <a:sym typeface="Inter SemiBold"/>
              </a:rPr>
              <a:t>global academic institutions</a:t>
            </a:r>
            <a:r>
              <a:rPr b="1" lang="en-US" sz="987">
                <a:solidFill>
                  <a:srgbClr val="000000"/>
                </a:solidFill>
                <a:latin typeface="Inter"/>
                <a:ea typeface="Inter"/>
                <a:cs typeface="Inter"/>
                <a:sym typeface="Inter"/>
              </a:rPr>
              <a:t> </a:t>
            </a:r>
            <a:r>
              <a:rPr lang="en-US" sz="987">
                <a:solidFill>
                  <a:srgbClr val="000000"/>
                </a:solidFill>
                <a:latin typeface="Inter"/>
                <a:ea typeface="Inter"/>
                <a:cs typeface="Inter"/>
                <a:sym typeface="Inter"/>
              </a:rPr>
              <a:t>to access thousands of </a:t>
            </a:r>
            <a:r>
              <a:rPr lang="en-US" sz="987">
                <a:solidFill>
                  <a:srgbClr val="000000"/>
                </a:solidFill>
                <a:latin typeface="Inter"/>
                <a:ea typeface="Inter"/>
                <a:cs typeface="Inter"/>
                <a:sym typeface="Inter"/>
              </a:rPr>
              <a:t>data</a:t>
            </a:r>
            <a:r>
              <a:rPr lang="en-US" sz="987">
                <a:solidFill>
                  <a:srgbClr val="000000"/>
                </a:solidFill>
                <a:latin typeface="Inter"/>
                <a:ea typeface="Inter"/>
                <a:cs typeface="Inter"/>
                <a:sym typeface="Inter"/>
              </a:rPr>
              <a:t>sets </a:t>
            </a:r>
            <a:endParaRPr sz="987">
              <a:latin typeface="Inter"/>
              <a:ea typeface="Inter"/>
              <a:cs typeface="Inter"/>
              <a:sym typeface="Inter"/>
            </a:endParaRPr>
          </a:p>
        </p:txBody>
      </p:sp>
      <p:sp>
        <p:nvSpPr>
          <p:cNvPr id="1416" name="Google Shape;1416;p166"/>
          <p:cNvSpPr/>
          <p:nvPr/>
        </p:nvSpPr>
        <p:spPr>
          <a:xfrm>
            <a:off x="946248" y="2748136"/>
            <a:ext cx="2179800" cy="609000"/>
          </a:xfrm>
          <a:prstGeom prst="roundRect">
            <a:avLst>
              <a:gd fmla="val 16667" name="adj"/>
            </a:avLst>
          </a:prstGeom>
          <a:solidFill>
            <a:srgbClr val="FFBDE0"/>
          </a:solidFill>
          <a:ln>
            <a:noFill/>
          </a:ln>
        </p:spPr>
        <p:txBody>
          <a:bodyPr anchorCtr="0" anchor="ctr" bIns="69425" lIns="69425" spcFirstLastPara="1" rIns="69425" wrap="square" tIns="69425">
            <a:noAutofit/>
          </a:bodyPr>
          <a:lstStyle/>
          <a:p>
            <a:pPr indent="0" lvl="0" marL="0" rtl="0" algn="ctr">
              <a:spcBef>
                <a:spcPts val="0"/>
              </a:spcBef>
              <a:spcAft>
                <a:spcPts val="0"/>
              </a:spcAft>
              <a:buNone/>
            </a:pPr>
            <a:r>
              <a:rPr lang="en-US" sz="1290">
                <a:solidFill>
                  <a:srgbClr val="FFFFFF"/>
                </a:solidFill>
                <a:latin typeface="Inter Medium"/>
                <a:ea typeface="Inter Medium"/>
                <a:cs typeface="Inter Medium"/>
                <a:sym typeface="Inter Medium"/>
              </a:rPr>
              <a:t>Team</a:t>
            </a:r>
            <a:endParaRPr sz="1290">
              <a:solidFill>
                <a:srgbClr val="FFFFFF"/>
              </a:solidFill>
              <a:latin typeface="Inter Medium"/>
              <a:ea typeface="Inter Medium"/>
              <a:cs typeface="Inter Medium"/>
              <a:sym typeface="Inter Medium"/>
            </a:endParaRPr>
          </a:p>
        </p:txBody>
      </p:sp>
      <p:sp>
        <p:nvSpPr>
          <p:cNvPr id="1417" name="Google Shape;1417;p166"/>
          <p:cNvSpPr/>
          <p:nvPr/>
        </p:nvSpPr>
        <p:spPr>
          <a:xfrm>
            <a:off x="6193042" y="2748136"/>
            <a:ext cx="2179800" cy="609000"/>
          </a:xfrm>
          <a:prstGeom prst="roundRect">
            <a:avLst>
              <a:gd fmla="val 16667" name="adj"/>
            </a:avLst>
          </a:prstGeom>
          <a:solidFill>
            <a:srgbClr val="009EFF"/>
          </a:solidFill>
          <a:ln>
            <a:noFill/>
          </a:ln>
        </p:spPr>
        <p:txBody>
          <a:bodyPr anchorCtr="0" anchor="ctr" bIns="69425" lIns="69425" spcFirstLastPara="1" rIns="69425" wrap="square" tIns="69425">
            <a:noAutofit/>
          </a:bodyPr>
          <a:lstStyle/>
          <a:p>
            <a:pPr indent="0" lvl="0" marL="0" rtl="0" algn="ctr">
              <a:spcBef>
                <a:spcPts val="0"/>
              </a:spcBef>
              <a:spcAft>
                <a:spcPts val="0"/>
              </a:spcAft>
              <a:buNone/>
            </a:pPr>
            <a:r>
              <a:rPr lang="en-US" sz="1290">
                <a:solidFill>
                  <a:srgbClr val="FFFFFF"/>
                </a:solidFill>
                <a:latin typeface="Inter Medium"/>
                <a:ea typeface="Inter Medium"/>
                <a:cs typeface="Inter Medium"/>
                <a:sym typeface="Inter Medium"/>
              </a:rPr>
              <a:t>Science</a:t>
            </a:r>
            <a:endParaRPr sz="1290">
              <a:solidFill>
                <a:srgbClr val="FFFFFF"/>
              </a:solidFill>
              <a:latin typeface="Inter Medium"/>
              <a:ea typeface="Inter Medium"/>
              <a:cs typeface="Inter Medium"/>
              <a:sym typeface="Inter Medium"/>
            </a:endParaRPr>
          </a:p>
        </p:txBody>
      </p:sp>
      <p:sp>
        <p:nvSpPr>
          <p:cNvPr id="1418" name="Google Shape;1418;p166"/>
          <p:cNvSpPr/>
          <p:nvPr/>
        </p:nvSpPr>
        <p:spPr>
          <a:xfrm>
            <a:off x="3569635" y="2748136"/>
            <a:ext cx="2179800" cy="609000"/>
          </a:xfrm>
          <a:prstGeom prst="roundRect">
            <a:avLst>
              <a:gd fmla="val 16667" name="adj"/>
            </a:avLst>
          </a:prstGeom>
          <a:solidFill>
            <a:srgbClr val="2CB546"/>
          </a:solidFill>
          <a:ln>
            <a:noFill/>
          </a:ln>
        </p:spPr>
        <p:txBody>
          <a:bodyPr anchorCtr="0" anchor="ctr" bIns="69425" lIns="69425" spcFirstLastPara="1" rIns="69425" wrap="square" tIns="69425">
            <a:noAutofit/>
          </a:bodyPr>
          <a:lstStyle/>
          <a:p>
            <a:pPr indent="0" lvl="0" marL="0" rtl="0" algn="ctr">
              <a:spcBef>
                <a:spcPts val="0"/>
              </a:spcBef>
              <a:spcAft>
                <a:spcPts val="0"/>
              </a:spcAft>
              <a:buNone/>
            </a:pPr>
            <a:r>
              <a:rPr lang="en-US" sz="1290">
                <a:solidFill>
                  <a:srgbClr val="FFFFFF"/>
                </a:solidFill>
                <a:latin typeface="Inter Medium"/>
                <a:ea typeface="Inter Medium"/>
                <a:cs typeface="Inter Medium"/>
                <a:sym typeface="Inter Medium"/>
              </a:rPr>
              <a:t>Data</a:t>
            </a:r>
            <a:endParaRPr sz="1290">
              <a:solidFill>
                <a:srgbClr val="FFFFFF"/>
              </a:solidFill>
              <a:latin typeface="Inter Medium"/>
              <a:ea typeface="Inter Medium"/>
              <a:cs typeface="Inter Medium"/>
              <a:sym typeface="Inter Medium"/>
            </a:endParaRPr>
          </a:p>
        </p:txBody>
      </p:sp>
      <p:pic>
        <p:nvPicPr>
          <p:cNvPr id="1419" name="Google Shape;1419;p166" title="Owkin K interface (62).png"/>
          <p:cNvPicPr preferRelativeResize="0"/>
          <p:nvPr/>
        </p:nvPicPr>
        <p:blipFill rotWithShape="1">
          <a:blip r:embed="rId4">
            <a:alphaModFix/>
          </a:blip>
          <a:srcRect b="22618" l="0" r="66794" t="21494"/>
          <a:stretch/>
        </p:blipFill>
        <p:spPr>
          <a:xfrm>
            <a:off x="1574127" y="3697872"/>
            <a:ext cx="889866" cy="908362"/>
          </a:xfrm>
          <a:prstGeom prst="rect">
            <a:avLst/>
          </a:prstGeom>
          <a:noFill/>
          <a:ln>
            <a:noFill/>
          </a:ln>
        </p:spPr>
      </p:pic>
      <p:pic>
        <p:nvPicPr>
          <p:cNvPr id="1420" name="Google Shape;1420;p166" title="Owkin K interface (62).png"/>
          <p:cNvPicPr preferRelativeResize="0"/>
          <p:nvPr/>
        </p:nvPicPr>
        <p:blipFill rotWithShape="1">
          <a:blip r:embed="rId4">
            <a:alphaModFix/>
          </a:blip>
          <a:srcRect b="17979" l="33004" r="32437" t="4187"/>
          <a:stretch/>
        </p:blipFill>
        <p:spPr>
          <a:xfrm>
            <a:off x="6819833" y="3405782"/>
            <a:ext cx="926141" cy="1265117"/>
          </a:xfrm>
          <a:prstGeom prst="rect">
            <a:avLst/>
          </a:prstGeom>
          <a:noFill/>
          <a:ln>
            <a:noFill/>
          </a:ln>
        </p:spPr>
      </p:pic>
      <p:pic>
        <p:nvPicPr>
          <p:cNvPr id="1421" name="Google Shape;1421;p166" title="Owkin K interface (62).png"/>
          <p:cNvPicPr preferRelativeResize="0"/>
          <p:nvPr/>
        </p:nvPicPr>
        <p:blipFill rotWithShape="1">
          <a:blip r:embed="rId4">
            <a:alphaModFix/>
          </a:blip>
          <a:srcRect b="17603" l="66995" r="-829" t="6195"/>
          <a:stretch/>
        </p:blipFill>
        <p:spPr>
          <a:xfrm>
            <a:off x="4179343" y="3356978"/>
            <a:ext cx="969769" cy="1324717"/>
          </a:xfrm>
          <a:prstGeom prst="rect">
            <a:avLst/>
          </a:prstGeom>
          <a:noFill/>
          <a:ln>
            <a:noFill/>
          </a:ln>
        </p:spPr>
      </p:pic>
      <p:sp>
        <p:nvSpPr>
          <p:cNvPr id="1422" name="Google Shape;1422;p166"/>
          <p:cNvSpPr txBox="1"/>
          <p:nvPr/>
        </p:nvSpPr>
        <p:spPr>
          <a:xfrm>
            <a:off x="838860" y="869325"/>
            <a:ext cx="4919700" cy="1385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3700">
                <a:latin typeface="Didact Gothic"/>
                <a:ea typeface="Didact Gothic"/>
                <a:cs typeface="Didact Gothic"/>
                <a:sym typeface="Didact Gothic"/>
              </a:rPr>
              <a:t>Owkin: The Agentic AI Powerhouse for Biology</a:t>
            </a:r>
            <a:endParaRPr sz="3700">
              <a:latin typeface="Didact Gothic"/>
              <a:ea typeface="Didact Gothic"/>
              <a:cs typeface="Didact Gothic"/>
              <a:sym typeface="Didact Gothic"/>
            </a:endParaRPr>
          </a:p>
        </p:txBody>
      </p:sp>
      <p:sp>
        <p:nvSpPr>
          <p:cNvPr id="1423" name="Google Shape;1423;p166"/>
          <p:cNvSpPr/>
          <p:nvPr/>
        </p:nvSpPr>
        <p:spPr>
          <a:xfrm>
            <a:off x="8696245" y="2621952"/>
            <a:ext cx="2419800" cy="3267300"/>
          </a:xfrm>
          <a:prstGeom prst="roundRect">
            <a:avLst>
              <a:gd fmla="val 5618" name="adj"/>
            </a:avLst>
          </a:prstGeom>
          <a:solidFill>
            <a:srgbClr val="FFFFFF"/>
          </a:solidFill>
          <a:ln cap="flat" cmpd="sng" w="7225">
            <a:solidFill>
              <a:srgbClr val="FFFFFF"/>
            </a:solidFill>
            <a:prstDash val="solid"/>
            <a:round/>
            <a:headEnd len="sm" w="sm" type="none"/>
            <a:tailEnd len="sm" w="sm" type="none"/>
          </a:ln>
        </p:spPr>
        <p:txBody>
          <a:bodyPr anchorCtr="0" anchor="ctr" bIns="69425" lIns="69425" spcFirstLastPara="1" rIns="69425" wrap="square" tIns="396175">
            <a:noAutofit/>
          </a:bodyPr>
          <a:lstStyle/>
          <a:p>
            <a:pPr indent="0" lvl="0" marL="0" rtl="0" algn="ctr">
              <a:spcBef>
                <a:spcPts val="0"/>
              </a:spcBef>
              <a:spcAft>
                <a:spcPts val="0"/>
              </a:spcAft>
              <a:buClr>
                <a:srgbClr val="000000"/>
              </a:buClr>
              <a:buSzPts val="835"/>
              <a:buFont typeface="Arial"/>
              <a:buNone/>
            </a:pPr>
            <a:r>
              <a:t/>
            </a:r>
            <a:endParaRPr sz="987">
              <a:solidFill>
                <a:srgbClr val="000000"/>
              </a:solidFill>
              <a:latin typeface="Inter"/>
              <a:ea typeface="Inter"/>
              <a:cs typeface="Inter"/>
              <a:sym typeface="Inter"/>
            </a:endParaRPr>
          </a:p>
          <a:p>
            <a:pPr indent="0" lvl="0" marL="0" rtl="0" algn="ctr">
              <a:spcBef>
                <a:spcPts val="0"/>
              </a:spcBef>
              <a:spcAft>
                <a:spcPts val="0"/>
              </a:spcAft>
              <a:buClr>
                <a:srgbClr val="000000"/>
              </a:buClr>
              <a:buSzPts val="835"/>
              <a:buFont typeface="Arial"/>
              <a:buNone/>
            </a:pPr>
            <a:r>
              <a:t/>
            </a:r>
            <a:endParaRPr sz="987">
              <a:solidFill>
                <a:srgbClr val="000000"/>
              </a:solidFill>
              <a:latin typeface="Inter"/>
              <a:ea typeface="Inter"/>
              <a:cs typeface="Inter"/>
              <a:sym typeface="Inter"/>
            </a:endParaRPr>
          </a:p>
          <a:p>
            <a:pPr indent="0" lvl="0" marL="0" rtl="0" algn="ctr">
              <a:spcBef>
                <a:spcPts val="0"/>
              </a:spcBef>
              <a:spcAft>
                <a:spcPts val="0"/>
              </a:spcAft>
              <a:buClr>
                <a:srgbClr val="000000"/>
              </a:buClr>
              <a:buSzPts val="835"/>
              <a:buFont typeface="Arial"/>
              <a:buNone/>
            </a:pPr>
            <a:r>
              <a:t/>
            </a:r>
            <a:endParaRPr sz="987">
              <a:solidFill>
                <a:srgbClr val="000000"/>
              </a:solidFill>
              <a:latin typeface="Inter"/>
              <a:ea typeface="Inter"/>
              <a:cs typeface="Inter"/>
              <a:sym typeface="Inter"/>
            </a:endParaRPr>
          </a:p>
          <a:p>
            <a:pPr indent="0" lvl="0" marL="0" rtl="0" algn="ctr">
              <a:spcBef>
                <a:spcPts val="0"/>
              </a:spcBef>
              <a:spcAft>
                <a:spcPts val="0"/>
              </a:spcAft>
              <a:buClr>
                <a:srgbClr val="000000"/>
              </a:buClr>
              <a:buSzPts val="835"/>
              <a:buFont typeface="Arial"/>
              <a:buNone/>
            </a:pPr>
            <a:r>
              <a:t/>
            </a:r>
            <a:endParaRPr sz="987">
              <a:solidFill>
                <a:srgbClr val="000000"/>
              </a:solidFill>
              <a:latin typeface="Inter"/>
              <a:ea typeface="Inter"/>
              <a:cs typeface="Inter"/>
              <a:sym typeface="Inter"/>
            </a:endParaRPr>
          </a:p>
          <a:p>
            <a:pPr indent="0" lvl="0" marL="0" rtl="0" algn="ctr">
              <a:spcBef>
                <a:spcPts val="0"/>
              </a:spcBef>
              <a:spcAft>
                <a:spcPts val="0"/>
              </a:spcAft>
              <a:buClr>
                <a:srgbClr val="000000"/>
              </a:buClr>
              <a:buSzPts val="835"/>
              <a:buFont typeface="Arial"/>
              <a:buNone/>
            </a:pPr>
            <a:r>
              <a:t/>
            </a:r>
            <a:endParaRPr sz="987">
              <a:solidFill>
                <a:srgbClr val="000000"/>
              </a:solidFill>
              <a:latin typeface="Inter"/>
              <a:ea typeface="Inter"/>
              <a:cs typeface="Inter"/>
              <a:sym typeface="Inter"/>
            </a:endParaRPr>
          </a:p>
          <a:p>
            <a:pPr indent="0" lvl="0" marL="0" rtl="0" algn="ctr">
              <a:spcBef>
                <a:spcPts val="0"/>
              </a:spcBef>
              <a:spcAft>
                <a:spcPts val="0"/>
              </a:spcAft>
              <a:buClr>
                <a:srgbClr val="000000"/>
              </a:buClr>
              <a:buSzPts val="835"/>
              <a:buFont typeface="Arial"/>
              <a:buNone/>
            </a:pPr>
            <a:r>
              <a:t/>
            </a:r>
            <a:endParaRPr sz="987">
              <a:solidFill>
                <a:srgbClr val="000000"/>
              </a:solidFill>
              <a:latin typeface="Inter"/>
              <a:ea typeface="Inter"/>
              <a:cs typeface="Inter"/>
              <a:sym typeface="Inter"/>
            </a:endParaRPr>
          </a:p>
          <a:p>
            <a:pPr indent="0" lvl="0" marL="0" rtl="0" algn="ctr">
              <a:spcBef>
                <a:spcPts val="0"/>
              </a:spcBef>
              <a:spcAft>
                <a:spcPts val="0"/>
              </a:spcAft>
              <a:buClr>
                <a:srgbClr val="000000"/>
              </a:buClr>
              <a:buSzPts val="835"/>
              <a:buFont typeface="Arial"/>
              <a:buNone/>
            </a:pPr>
            <a:r>
              <a:t/>
            </a:r>
            <a:endParaRPr sz="987">
              <a:solidFill>
                <a:srgbClr val="000000"/>
              </a:solidFill>
              <a:latin typeface="Inter"/>
              <a:ea typeface="Inter"/>
              <a:cs typeface="Inter"/>
              <a:sym typeface="Inter"/>
            </a:endParaRPr>
          </a:p>
          <a:p>
            <a:pPr indent="0" lvl="0" marL="0" rtl="0" algn="ctr">
              <a:spcBef>
                <a:spcPts val="0"/>
              </a:spcBef>
              <a:spcAft>
                <a:spcPts val="0"/>
              </a:spcAft>
              <a:buClr>
                <a:srgbClr val="000000"/>
              </a:buClr>
              <a:buSzPts val="835"/>
              <a:buFont typeface="Arial"/>
              <a:buNone/>
            </a:pPr>
            <a:r>
              <a:t/>
            </a:r>
            <a:endParaRPr sz="987">
              <a:solidFill>
                <a:srgbClr val="000000"/>
              </a:solidFill>
              <a:latin typeface="Inter"/>
              <a:ea typeface="Inter"/>
              <a:cs typeface="Inter"/>
              <a:sym typeface="Inter"/>
            </a:endParaRPr>
          </a:p>
          <a:p>
            <a:pPr indent="0" lvl="0" marL="0" rtl="0" algn="ctr">
              <a:spcBef>
                <a:spcPts val="0"/>
              </a:spcBef>
              <a:spcAft>
                <a:spcPts val="0"/>
              </a:spcAft>
              <a:buClr>
                <a:srgbClr val="000000"/>
              </a:buClr>
              <a:buSzPts val="835"/>
              <a:buFont typeface="Arial"/>
              <a:buNone/>
            </a:pPr>
            <a:r>
              <a:t/>
            </a:r>
            <a:endParaRPr sz="987">
              <a:solidFill>
                <a:srgbClr val="000000"/>
              </a:solidFill>
              <a:latin typeface="Inter"/>
              <a:ea typeface="Inter"/>
              <a:cs typeface="Inter"/>
              <a:sym typeface="Inter"/>
            </a:endParaRPr>
          </a:p>
          <a:p>
            <a:pPr indent="0" lvl="0" marL="0" rtl="0" algn="ctr">
              <a:spcBef>
                <a:spcPts val="0"/>
              </a:spcBef>
              <a:spcAft>
                <a:spcPts val="0"/>
              </a:spcAft>
              <a:buClr>
                <a:srgbClr val="000000"/>
              </a:buClr>
              <a:buSzPts val="835"/>
              <a:buFont typeface="Arial"/>
              <a:buNone/>
            </a:pPr>
            <a:r>
              <a:t/>
            </a:r>
            <a:endParaRPr sz="987">
              <a:solidFill>
                <a:srgbClr val="000000"/>
              </a:solidFill>
              <a:latin typeface="Inter"/>
              <a:ea typeface="Inter"/>
              <a:cs typeface="Inter"/>
              <a:sym typeface="Inter"/>
            </a:endParaRPr>
          </a:p>
          <a:p>
            <a:pPr indent="0" lvl="0" marL="0" rtl="0" algn="ctr">
              <a:spcBef>
                <a:spcPts val="0"/>
              </a:spcBef>
              <a:spcAft>
                <a:spcPts val="0"/>
              </a:spcAft>
              <a:buClr>
                <a:schemeClr val="dk1"/>
              </a:buClr>
              <a:buSzPts val="835"/>
              <a:buFont typeface="Arial"/>
              <a:buNone/>
            </a:pPr>
            <a:r>
              <a:t/>
            </a:r>
            <a:endParaRPr b="1" sz="987">
              <a:solidFill>
                <a:schemeClr val="dk1"/>
              </a:solidFill>
              <a:latin typeface="Inter"/>
              <a:ea typeface="Inter"/>
              <a:cs typeface="Inter"/>
              <a:sym typeface="Inter"/>
            </a:endParaRPr>
          </a:p>
          <a:p>
            <a:pPr indent="0" lvl="0" marL="0" rtl="0" algn="ctr">
              <a:spcBef>
                <a:spcPts val="0"/>
              </a:spcBef>
              <a:spcAft>
                <a:spcPts val="0"/>
              </a:spcAft>
              <a:buClr>
                <a:schemeClr val="dk1"/>
              </a:buClr>
              <a:buSzPts val="835"/>
              <a:buFont typeface="Arial"/>
              <a:buNone/>
            </a:pPr>
            <a:r>
              <a:t/>
            </a:r>
            <a:endParaRPr b="1" sz="987">
              <a:solidFill>
                <a:schemeClr val="dk1"/>
              </a:solidFill>
              <a:latin typeface="Inter"/>
              <a:ea typeface="Inter"/>
              <a:cs typeface="Inter"/>
              <a:sym typeface="Inter"/>
            </a:endParaRPr>
          </a:p>
          <a:p>
            <a:pPr indent="0" lvl="0" marL="0" rtl="0" algn="ctr">
              <a:spcBef>
                <a:spcPts val="0"/>
              </a:spcBef>
              <a:spcAft>
                <a:spcPts val="0"/>
              </a:spcAft>
              <a:buClr>
                <a:schemeClr val="dk1"/>
              </a:buClr>
              <a:buSzPts val="835"/>
              <a:buFont typeface="Arial"/>
              <a:buNone/>
            </a:pPr>
            <a:r>
              <a:t/>
            </a:r>
            <a:endParaRPr sz="987">
              <a:solidFill>
                <a:schemeClr val="dk1"/>
              </a:solidFill>
              <a:latin typeface="Inter SemiBold"/>
              <a:ea typeface="Inter SemiBold"/>
              <a:cs typeface="Inter SemiBold"/>
              <a:sym typeface="Inter SemiBold"/>
            </a:endParaRPr>
          </a:p>
          <a:p>
            <a:pPr indent="0" lvl="0" marL="0" rtl="0" algn="ctr">
              <a:spcBef>
                <a:spcPts val="0"/>
              </a:spcBef>
              <a:spcAft>
                <a:spcPts val="0"/>
              </a:spcAft>
              <a:buClr>
                <a:schemeClr val="dk1"/>
              </a:buClr>
              <a:buSzPts val="835"/>
              <a:buFont typeface="Arial"/>
              <a:buNone/>
            </a:pPr>
            <a:r>
              <a:t/>
            </a:r>
            <a:endParaRPr sz="987">
              <a:solidFill>
                <a:schemeClr val="dk1"/>
              </a:solidFill>
              <a:latin typeface="Inter SemiBold"/>
              <a:ea typeface="Inter SemiBold"/>
              <a:cs typeface="Inter SemiBold"/>
              <a:sym typeface="Inter SemiBold"/>
            </a:endParaRPr>
          </a:p>
          <a:p>
            <a:pPr indent="0" lvl="0" marL="0" rtl="0" algn="ctr">
              <a:spcBef>
                <a:spcPts val="0"/>
              </a:spcBef>
              <a:spcAft>
                <a:spcPts val="0"/>
              </a:spcAft>
              <a:buClr>
                <a:schemeClr val="dk1"/>
              </a:buClr>
              <a:buSzPts val="835"/>
              <a:buFont typeface="Arial"/>
              <a:buNone/>
            </a:pPr>
            <a:r>
              <a:t/>
            </a:r>
            <a:endParaRPr sz="987">
              <a:solidFill>
                <a:schemeClr val="dk1"/>
              </a:solidFill>
              <a:latin typeface="Inter SemiBold"/>
              <a:ea typeface="Inter SemiBold"/>
              <a:cs typeface="Inter SemiBold"/>
              <a:sym typeface="Inter SemiBold"/>
            </a:endParaRPr>
          </a:p>
          <a:p>
            <a:pPr indent="0" lvl="0" marL="0" rtl="0" algn="ctr">
              <a:spcBef>
                <a:spcPts val="0"/>
              </a:spcBef>
              <a:spcAft>
                <a:spcPts val="0"/>
              </a:spcAft>
              <a:buClr>
                <a:schemeClr val="dk1"/>
              </a:buClr>
              <a:buSzPts val="835"/>
              <a:buFont typeface="Arial"/>
              <a:buNone/>
            </a:pPr>
            <a:r>
              <a:rPr lang="en-US" sz="987">
                <a:solidFill>
                  <a:schemeClr val="dk1"/>
                </a:solidFill>
                <a:latin typeface="Inter SemiBold"/>
                <a:ea typeface="Inter SemiBold"/>
                <a:cs typeface="Inter SemiBold"/>
                <a:sym typeface="Inter SemiBold"/>
              </a:rPr>
              <a:t>1 AI Scientist. 100s of AI-certified skills. 100s of AI models for biology. 1.2M patients’ data.</a:t>
            </a:r>
            <a:endParaRPr sz="3871">
              <a:latin typeface="Inter ExtraLight"/>
              <a:ea typeface="Inter ExtraLight"/>
              <a:cs typeface="Inter ExtraLight"/>
              <a:sym typeface="Inter ExtraLight"/>
            </a:endParaRPr>
          </a:p>
          <a:p>
            <a:pPr indent="0" lvl="0" marL="0" rtl="0" algn="l">
              <a:spcBef>
                <a:spcPts val="0"/>
              </a:spcBef>
              <a:spcAft>
                <a:spcPts val="0"/>
              </a:spcAft>
              <a:buClr>
                <a:srgbClr val="000000"/>
              </a:buClr>
              <a:buSzPts val="835"/>
              <a:buFont typeface="Arial"/>
              <a:buNone/>
            </a:pPr>
            <a:r>
              <a:t/>
            </a:r>
            <a:endParaRPr sz="987">
              <a:solidFill>
                <a:srgbClr val="000000"/>
              </a:solidFill>
              <a:latin typeface="Inter"/>
              <a:ea typeface="Inter"/>
              <a:cs typeface="Inter"/>
              <a:sym typeface="Inter"/>
            </a:endParaRPr>
          </a:p>
        </p:txBody>
      </p:sp>
      <p:sp>
        <p:nvSpPr>
          <p:cNvPr id="1424" name="Google Shape;1424;p166"/>
          <p:cNvSpPr/>
          <p:nvPr/>
        </p:nvSpPr>
        <p:spPr>
          <a:xfrm>
            <a:off x="8814144" y="2718845"/>
            <a:ext cx="2179800" cy="609000"/>
          </a:xfrm>
          <a:prstGeom prst="roundRect">
            <a:avLst>
              <a:gd fmla="val 16667" name="adj"/>
            </a:avLst>
          </a:prstGeom>
          <a:solidFill>
            <a:srgbClr val="D7CEC7"/>
          </a:solidFill>
          <a:ln>
            <a:noFill/>
          </a:ln>
        </p:spPr>
        <p:txBody>
          <a:bodyPr anchorCtr="0" anchor="ctr" bIns="69425" lIns="69425" spcFirstLastPara="1" rIns="69425" wrap="square" tIns="69425">
            <a:noAutofit/>
          </a:bodyPr>
          <a:lstStyle/>
          <a:p>
            <a:pPr indent="0" lvl="0" marL="0" rtl="0" algn="ctr">
              <a:spcBef>
                <a:spcPts val="0"/>
              </a:spcBef>
              <a:spcAft>
                <a:spcPts val="0"/>
              </a:spcAft>
              <a:buNone/>
            </a:pPr>
            <a:r>
              <a:rPr lang="en-US" sz="1290">
                <a:solidFill>
                  <a:srgbClr val="FFFFFF"/>
                </a:solidFill>
                <a:latin typeface="Inter Medium"/>
                <a:ea typeface="Inter Medium"/>
                <a:cs typeface="Inter Medium"/>
                <a:sym typeface="Inter Medium"/>
              </a:rPr>
              <a:t> </a:t>
            </a:r>
            <a:endParaRPr sz="1290">
              <a:solidFill>
                <a:srgbClr val="FFFFFF"/>
              </a:solidFill>
              <a:latin typeface="Inter Medium"/>
              <a:ea typeface="Inter Medium"/>
              <a:cs typeface="Inter Medium"/>
              <a:sym typeface="Inter Medium"/>
            </a:endParaRPr>
          </a:p>
        </p:txBody>
      </p:sp>
      <p:pic>
        <p:nvPicPr>
          <p:cNvPr id="1425" name="Google Shape;1425;p166" title="K logos_K Pro no stars.png"/>
          <p:cNvPicPr preferRelativeResize="0"/>
          <p:nvPr/>
        </p:nvPicPr>
        <p:blipFill>
          <a:blip r:embed="rId5">
            <a:alphaModFix/>
          </a:blip>
          <a:stretch>
            <a:fillRect/>
          </a:stretch>
        </p:blipFill>
        <p:spPr>
          <a:xfrm>
            <a:off x="9524663" y="2782857"/>
            <a:ext cx="926146" cy="413562"/>
          </a:xfrm>
          <a:prstGeom prst="rect">
            <a:avLst/>
          </a:prstGeom>
          <a:noFill/>
          <a:ln>
            <a:noFill/>
          </a:ln>
        </p:spPr>
      </p:pic>
      <p:sp>
        <p:nvSpPr>
          <p:cNvPr id="1426" name="Google Shape;1426;p166"/>
          <p:cNvSpPr txBox="1"/>
          <p:nvPr/>
        </p:nvSpPr>
        <p:spPr>
          <a:xfrm>
            <a:off x="8055807" y="1089950"/>
            <a:ext cx="16590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solidFill>
                <a:schemeClr val="dk1"/>
              </a:solidFill>
              <a:latin typeface="Inter SemiBold"/>
              <a:ea typeface="Inter SemiBold"/>
              <a:cs typeface="Inter SemiBold"/>
              <a:sym typeface="Inter SemiBold"/>
            </a:endParaRPr>
          </a:p>
        </p:txBody>
      </p:sp>
      <p:grpSp>
        <p:nvGrpSpPr>
          <p:cNvPr id="1427" name="Google Shape;1427;p166"/>
          <p:cNvGrpSpPr/>
          <p:nvPr/>
        </p:nvGrpSpPr>
        <p:grpSpPr>
          <a:xfrm>
            <a:off x="8929867" y="3428090"/>
            <a:ext cx="1982300" cy="1593561"/>
            <a:chOff x="9525601" y="1478825"/>
            <a:chExt cx="3599600" cy="2893175"/>
          </a:xfrm>
        </p:grpSpPr>
        <p:pic>
          <p:nvPicPr>
            <p:cNvPr id="1428" name="Google Shape;1428;p166"/>
            <p:cNvPicPr preferRelativeResize="0"/>
            <p:nvPr/>
          </p:nvPicPr>
          <p:blipFill>
            <a:blip r:embed="rId6">
              <a:alphaModFix/>
            </a:blip>
            <a:stretch>
              <a:fillRect/>
            </a:stretch>
          </p:blipFill>
          <p:spPr>
            <a:xfrm>
              <a:off x="9525601" y="1478825"/>
              <a:ext cx="3599600" cy="2893175"/>
            </a:xfrm>
            <a:prstGeom prst="rect">
              <a:avLst/>
            </a:prstGeom>
            <a:noFill/>
            <a:ln>
              <a:noFill/>
            </a:ln>
          </p:spPr>
        </p:pic>
        <p:pic>
          <p:nvPicPr>
            <p:cNvPr id="1429" name="Google Shape;1429;p166" title="Screenshot 2026-04-17 at 11.20.43.png"/>
            <p:cNvPicPr preferRelativeResize="0"/>
            <p:nvPr/>
          </p:nvPicPr>
          <p:blipFill>
            <a:blip r:embed="rId7">
              <a:alphaModFix/>
            </a:blip>
            <a:stretch>
              <a:fillRect/>
            </a:stretch>
          </p:blipFill>
          <p:spPr>
            <a:xfrm>
              <a:off x="9797490" y="1989763"/>
              <a:ext cx="3067725" cy="1576840"/>
            </a:xfrm>
            <a:prstGeom prst="rect">
              <a:avLst/>
            </a:prstGeom>
            <a:noFill/>
            <a:ln>
              <a:noFill/>
            </a:ln>
          </p:spPr>
        </p:pic>
      </p:gr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433" name="Shape 1433"/>
        <p:cNvGrpSpPr/>
        <p:nvPr/>
      </p:nvGrpSpPr>
      <p:grpSpPr>
        <a:xfrm>
          <a:off x="0" y="0"/>
          <a:ext cx="0" cy="0"/>
          <a:chOff x="0" y="0"/>
          <a:chExt cx="0" cy="0"/>
        </a:xfrm>
      </p:grpSpPr>
      <p:sp>
        <p:nvSpPr>
          <p:cNvPr id="1434" name="Google Shape;1434;p167"/>
          <p:cNvSpPr txBox="1"/>
          <p:nvPr>
            <p:ph type="title"/>
          </p:nvPr>
        </p:nvSpPr>
        <p:spPr>
          <a:xfrm>
            <a:off x="554175" y="620025"/>
            <a:ext cx="11020200" cy="17727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US" sz="3811"/>
              <a:t>Retour d'expérience d’Owkin: FloQast Close Management</a:t>
            </a:r>
            <a:endParaRPr sz="3811"/>
          </a:p>
        </p:txBody>
      </p:sp>
      <p:pic>
        <p:nvPicPr>
          <p:cNvPr id="1435" name="Google Shape;1435;p167" title="67a36fea7c3099a48ebb4622_f294cc1ae19832ea0cdc0cdfb4ba5dc6_Optimize the Close Hero Image-p-1600.png"/>
          <p:cNvPicPr preferRelativeResize="0"/>
          <p:nvPr/>
        </p:nvPicPr>
        <p:blipFill>
          <a:blip r:embed="rId3">
            <a:alphaModFix/>
          </a:blip>
          <a:stretch>
            <a:fillRect/>
          </a:stretch>
        </p:blipFill>
        <p:spPr>
          <a:xfrm>
            <a:off x="3974600" y="1837363"/>
            <a:ext cx="8148100" cy="4023124"/>
          </a:xfrm>
          <a:prstGeom prst="rect">
            <a:avLst/>
          </a:prstGeom>
          <a:noFill/>
          <a:ln>
            <a:noFill/>
          </a:ln>
        </p:spPr>
      </p:pic>
      <p:pic>
        <p:nvPicPr>
          <p:cNvPr id="1436" name="Google Shape;1436;p167"/>
          <p:cNvPicPr preferRelativeResize="0"/>
          <p:nvPr/>
        </p:nvPicPr>
        <p:blipFill>
          <a:blip r:embed="rId4">
            <a:alphaModFix/>
          </a:blip>
          <a:stretch>
            <a:fillRect/>
          </a:stretch>
        </p:blipFill>
        <p:spPr>
          <a:xfrm>
            <a:off x="381000" y="2392725"/>
            <a:ext cx="3381176" cy="33811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New Master Layout">
  <a:themeElements>
    <a:clrScheme name="FQ 2025">
      <a:dk1>
        <a:srgbClr val="12352A"/>
      </a:dk1>
      <a:lt1>
        <a:srgbClr val="233046"/>
      </a:lt1>
      <a:dk2>
        <a:srgbClr val="30153C"/>
      </a:dk2>
      <a:lt2>
        <a:srgbClr val="401908"/>
      </a:lt2>
      <a:accent1>
        <a:srgbClr val="C8DACF"/>
      </a:accent1>
      <a:accent2>
        <a:srgbClr val="CDE0EF"/>
      </a:accent2>
      <a:accent3>
        <a:srgbClr val="E8DBF2"/>
      </a:accent3>
      <a:accent4>
        <a:srgbClr val="FBD3AD"/>
      </a:accent4>
      <a:accent5>
        <a:srgbClr val="90E39A"/>
      </a:accent5>
      <a:accent6>
        <a:srgbClr val="F4F3F1"/>
      </a:accent6>
      <a:hlink>
        <a:srgbClr val="226547"/>
      </a:hlink>
      <a:folHlink>
        <a:srgbClr val="69A08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New Master Layout">
  <a:themeElements>
    <a:clrScheme name="FQ 2025">
      <a:dk1>
        <a:srgbClr val="13362A"/>
      </a:dk1>
      <a:lt1>
        <a:srgbClr val="233046"/>
      </a:lt1>
      <a:dk2>
        <a:srgbClr val="30153C"/>
      </a:dk2>
      <a:lt2>
        <a:srgbClr val="401908"/>
      </a:lt2>
      <a:accent1>
        <a:srgbClr val="C8DACF"/>
      </a:accent1>
      <a:accent2>
        <a:srgbClr val="CDE0EF"/>
      </a:accent2>
      <a:accent3>
        <a:srgbClr val="E8DBF2"/>
      </a:accent3>
      <a:accent4>
        <a:srgbClr val="FBD3AD"/>
      </a:accent4>
      <a:accent5>
        <a:srgbClr val="90E39A"/>
      </a:accent5>
      <a:accent6>
        <a:srgbClr val="F4F3F1"/>
      </a:accent6>
      <a:hlink>
        <a:srgbClr val="226547"/>
      </a:hlink>
      <a:folHlink>
        <a:srgbClr val="69A08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